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5" r:id="rId29"/>
    <p:sldId id="265" r:id="rId30"/>
    <p:sldId id="292" r:id="rId31"/>
    <p:sldId id="293" r:id="rId32"/>
    <p:sldId id="294" r:id="rId33"/>
  </p:sldIdLst>
  <p:sldSz cx="18288000" cy="10287000"/>
  <p:notesSz cx="18288000" cy="10287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756" y="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ssyanne vale" userId="a5cfef0d128dca31" providerId="LiveId" clId="{3B7F84A8-0A6D-4BB3-A002-E16BAD36EED2}"/>
    <pc:docChg chg="undo custSel modSld">
      <pc:chgData name="gessyanne vale" userId="a5cfef0d128dca31" providerId="LiveId" clId="{3B7F84A8-0A6D-4BB3-A002-E16BAD36EED2}" dt="2025-05-07T00:01:03.735" v="339"/>
      <pc:docMkLst>
        <pc:docMk/>
      </pc:docMkLst>
      <pc:sldChg chg="modTransition">
        <pc:chgData name="gessyanne vale" userId="a5cfef0d128dca31" providerId="LiveId" clId="{3B7F84A8-0A6D-4BB3-A002-E16BAD36EED2}" dt="2025-05-06T23:59:29.811" v="334"/>
        <pc:sldMkLst>
          <pc:docMk/>
          <pc:sldMk cId="0" sldId="256"/>
        </pc:sldMkLst>
      </pc:sldChg>
      <pc:sldChg chg="modSp mod modTransition">
        <pc:chgData name="gessyanne vale" userId="a5cfef0d128dca31" providerId="LiveId" clId="{3B7F84A8-0A6D-4BB3-A002-E16BAD36EED2}" dt="2025-05-07T00:01:03.735" v="339"/>
        <pc:sldMkLst>
          <pc:docMk/>
          <pc:sldMk cId="0" sldId="265"/>
        </pc:sldMkLst>
        <pc:spChg chg="mod">
          <ac:chgData name="gessyanne vale" userId="a5cfef0d128dca31" providerId="LiveId" clId="{3B7F84A8-0A6D-4BB3-A002-E16BAD36EED2}" dt="2025-05-06T23:54:57.216" v="283" actId="14100"/>
          <ac:spMkLst>
            <pc:docMk/>
            <pc:sldMk cId="0" sldId="265"/>
            <ac:spMk id="17" creationId="{52F0DF22-1214-B55D-B457-BE500C8208EE}"/>
          </ac:spMkLst>
        </pc:spChg>
        <pc:spChg chg="mod">
          <ac:chgData name="gessyanne vale" userId="a5cfef0d128dca31" providerId="LiveId" clId="{3B7F84A8-0A6D-4BB3-A002-E16BAD36EED2}" dt="2025-05-06T23:57:08.211" v="323" actId="1035"/>
          <ac:spMkLst>
            <pc:docMk/>
            <pc:sldMk cId="0" sldId="265"/>
            <ac:spMk id="19" creationId="{822118B6-99EF-87DD-BF3A-77F37732FA8A}"/>
          </ac:spMkLst>
        </pc:spChg>
        <pc:spChg chg="mod">
          <ac:chgData name="gessyanne vale" userId="a5cfef0d128dca31" providerId="LiveId" clId="{3B7F84A8-0A6D-4BB3-A002-E16BAD36EED2}" dt="2025-05-06T23:55:12.343" v="286" actId="1076"/>
          <ac:spMkLst>
            <pc:docMk/>
            <pc:sldMk cId="0" sldId="265"/>
            <ac:spMk id="20" creationId="{772B2F32-EBCD-CFF6-46B6-6CC6054DE2E2}"/>
          </ac:spMkLst>
        </pc:spChg>
      </pc:sldChg>
      <pc:sldChg chg="modSp mod modTransition modAnim">
        <pc:chgData name="gessyanne vale" userId="a5cfef0d128dca31" providerId="LiveId" clId="{3B7F84A8-0A6D-4BB3-A002-E16BAD36EED2}" dt="2025-05-07T00:00:02.609" v="336"/>
        <pc:sldMkLst>
          <pc:docMk/>
          <pc:sldMk cId="0" sldId="266"/>
        </pc:sldMkLst>
        <pc:spChg chg="mod">
          <ac:chgData name="gessyanne vale" userId="a5cfef0d128dca31" providerId="LiveId" clId="{3B7F84A8-0A6D-4BB3-A002-E16BAD36EED2}" dt="2025-05-06T23:37:17.461" v="71" actId="1076"/>
          <ac:spMkLst>
            <pc:docMk/>
            <pc:sldMk cId="0" sldId="266"/>
            <ac:spMk id="2" creationId="{00000000-0000-0000-0000-000000000000}"/>
          </ac:spMkLst>
        </pc:spChg>
        <pc:spChg chg="mod">
          <ac:chgData name="gessyanne vale" userId="a5cfef0d128dca31" providerId="LiveId" clId="{3B7F84A8-0A6D-4BB3-A002-E16BAD36EED2}" dt="2025-05-06T23:38:20.403" v="74" actId="1076"/>
          <ac:spMkLst>
            <pc:docMk/>
            <pc:sldMk cId="0" sldId="266"/>
            <ac:spMk id="7" creationId="{77478F9F-B050-B8BD-F59A-949D841113DC}"/>
          </ac:spMkLst>
        </pc:spChg>
        <pc:spChg chg="mod">
          <ac:chgData name="gessyanne vale" userId="a5cfef0d128dca31" providerId="LiveId" clId="{3B7F84A8-0A6D-4BB3-A002-E16BAD36EED2}" dt="2025-05-06T23:39:06.356" v="79" actId="1076"/>
          <ac:spMkLst>
            <pc:docMk/>
            <pc:sldMk cId="0" sldId="266"/>
            <ac:spMk id="10" creationId="{EA3D5421-DB59-6810-65DD-3277A4D32D02}"/>
          </ac:spMkLst>
        </pc:spChg>
        <pc:spChg chg="mod">
          <ac:chgData name="gessyanne vale" userId="a5cfef0d128dca31" providerId="LiveId" clId="{3B7F84A8-0A6D-4BB3-A002-E16BAD36EED2}" dt="2025-05-06T23:38:30.177" v="75" actId="14100"/>
          <ac:spMkLst>
            <pc:docMk/>
            <pc:sldMk cId="0" sldId="266"/>
            <ac:spMk id="19" creationId="{00000000-0000-0000-0000-000000000000}"/>
          </ac:spMkLst>
        </pc:spChg>
      </pc:sldChg>
      <pc:sldChg chg="modSp mod modTransition">
        <pc:chgData name="gessyanne vale" userId="a5cfef0d128dca31" providerId="LiveId" clId="{3B7F84A8-0A6D-4BB3-A002-E16BAD36EED2}" dt="2025-05-07T00:00:02.609" v="336"/>
        <pc:sldMkLst>
          <pc:docMk/>
          <pc:sldMk cId="4268798175" sldId="267"/>
        </pc:sldMkLst>
        <pc:spChg chg="mod">
          <ac:chgData name="gessyanne vale" userId="a5cfef0d128dca31" providerId="LiveId" clId="{3B7F84A8-0A6D-4BB3-A002-E16BAD36EED2}" dt="2025-05-06T23:38:43.145" v="77" actId="14100"/>
          <ac:spMkLst>
            <pc:docMk/>
            <pc:sldMk cId="4268798175" sldId="267"/>
            <ac:spMk id="3" creationId="{00DCEE6F-5E93-AA6E-B743-1BF7FC6C6960}"/>
          </ac:spMkLst>
        </pc:spChg>
        <pc:spChg chg="mod">
          <ac:chgData name="gessyanne vale" userId="a5cfef0d128dca31" providerId="LiveId" clId="{3B7F84A8-0A6D-4BB3-A002-E16BAD36EED2}" dt="2025-05-06T23:38:50.445" v="78" actId="1076"/>
          <ac:spMkLst>
            <pc:docMk/>
            <pc:sldMk cId="4268798175" sldId="267"/>
            <ac:spMk id="19" creationId="{1BACCD37-68E2-B7A6-38CD-3AF07E31DC67}"/>
          </ac:spMkLst>
        </pc:spChg>
      </pc:sldChg>
      <pc:sldChg chg="modSp mod modTransition">
        <pc:chgData name="gessyanne vale" userId="a5cfef0d128dca31" providerId="LiveId" clId="{3B7F84A8-0A6D-4BB3-A002-E16BAD36EED2}" dt="2025-05-07T00:00:02.609" v="336"/>
        <pc:sldMkLst>
          <pc:docMk/>
          <pc:sldMk cId="3035114195" sldId="268"/>
        </pc:sldMkLst>
        <pc:spChg chg="mod">
          <ac:chgData name="gessyanne vale" userId="a5cfef0d128dca31" providerId="LiveId" clId="{3B7F84A8-0A6D-4BB3-A002-E16BAD36EED2}" dt="2025-05-06T23:39:51.851" v="82" actId="14100"/>
          <ac:spMkLst>
            <pc:docMk/>
            <pc:sldMk cId="3035114195" sldId="268"/>
            <ac:spMk id="3" creationId="{DE767333-B5AB-1827-A3A6-FAF87E5218CF}"/>
          </ac:spMkLst>
        </pc:spChg>
        <pc:spChg chg="mod">
          <ac:chgData name="gessyanne vale" userId="a5cfef0d128dca31" providerId="LiveId" clId="{3B7F84A8-0A6D-4BB3-A002-E16BAD36EED2}" dt="2025-05-06T23:41:03.294" v="85" actId="14100"/>
          <ac:spMkLst>
            <pc:docMk/>
            <pc:sldMk cId="3035114195" sldId="268"/>
            <ac:spMk id="19" creationId="{0EBF5919-69D1-3BD7-1FFD-2BE7CBBCEAA1}"/>
          </ac:spMkLst>
        </pc:spChg>
      </pc:sldChg>
      <pc:sldChg chg="modSp mod modTransition">
        <pc:chgData name="gessyanne vale" userId="a5cfef0d128dca31" providerId="LiveId" clId="{3B7F84A8-0A6D-4BB3-A002-E16BAD36EED2}" dt="2025-05-07T00:00:02.609" v="336"/>
        <pc:sldMkLst>
          <pc:docMk/>
          <pc:sldMk cId="1212489687" sldId="269"/>
        </pc:sldMkLst>
        <pc:spChg chg="mod">
          <ac:chgData name="gessyanne vale" userId="a5cfef0d128dca31" providerId="LiveId" clId="{3B7F84A8-0A6D-4BB3-A002-E16BAD36EED2}" dt="2025-05-06T23:41:43.753" v="90" actId="14100"/>
          <ac:spMkLst>
            <pc:docMk/>
            <pc:sldMk cId="1212489687" sldId="269"/>
            <ac:spMk id="4" creationId="{692AF50B-9393-89C4-7C63-DCA8A00D22B9}"/>
          </ac:spMkLst>
        </pc:spChg>
        <pc:spChg chg="mod">
          <ac:chgData name="gessyanne vale" userId="a5cfef0d128dca31" providerId="LiveId" clId="{3B7F84A8-0A6D-4BB3-A002-E16BAD36EED2}" dt="2025-05-06T23:42:00.866" v="94" actId="1076"/>
          <ac:spMkLst>
            <pc:docMk/>
            <pc:sldMk cId="1212489687" sldId="269"/>
            <ac:spMk id="5" creationId="{7799A088-5954-9FA5-E56E-7DB8FA1329F6}"/>
          </ac:spMkLst>
        </pc:spChg>
        <pc:spChg chg="mod">
          <ac:chgData name="gessyanne vale" userId="a5cfef0d128dca31" providerId="LiveId" clId="{3B7F84A8-0A6D-4BB3-A002-E16BAD36EED2}" dt="2025-05-06T23:41:56.151" v="93" actId="14100"/>
          <ac:spMkLst>
            <pc:docMk/>
            <pc:sldMk cId="1212489687" sldId="269"/>
            <ac:spMk id="19" creationId="{2D191AE4-AB10-C231-D920-31BC5786850A}"/>
          </ac:spMkLst>
        </pc:spChg>
      </pc:sldChg>
      <pc:sldChg chg="modSp mod modTransition">
        <pc:chgData name="gessyanne vale" userId="a5cfef0d128dca31" providerId="LiveId" clId="{3B7F84A8-0A6D-4BB3-A002-E16BAD36EED2}" dt="2025-05-07T00:00:02.609" v="336"/>
        <pc:sldMkLst>
          <pc:docMk/>
          <pc:sldMk cId="384133295" sldId="270"/>
        </pc:sldMkLst>
        <pc:spChg chg="mod">
          <ac:chgData name="gessyanne vale" userId="a5cfef0d128dca31" providerId="LiveId" clId="{3B7F84A8-0A6D-4BB3-A002-E16BAD36EED2}" dt="2025-05-06T23:32:24.975" v="53" actId="1076"/>
          <ac:spMkLst>
            <pc:docMk/>
            <pc:sldMk cId="384133295" sldId="270"/>
            <ac:spMk id="2" creationId="{45932019-6A68-513F-EE47-2B6DB2C33996}"/>
          </ac:spMkLst>
        </pc:spChg>
        <pc:spChg chg="mod">
          <ac:chgData name="gessyanne vale" userId="a5cfef0d128dca31" providerId="LiveId" clId="{3B7F84A8-0A6D-4BB3-A002-E16BAD36EED2}" dt="2025-05-06T23:44:52.231" v="118" actId="14100"/>
          <ac:spMkLst>
            <pc:docMk/>
            <pc:sldMk cId="384133295" sldId="270"/>
            <ac:spMk id="3" creationId="{5D628B2F-97A8-D022-097A-6FB0A2CA540A}"/>
          </ac:spMkLst>
        </pc:spChg>
        <pc:spChg chg="mod">
          <ac:chgData name="gessyanne vale" userId="a5cfef0d128dca31" providerId="LiveId" clId="{3B7F84A8-0A6D-4BB3-A002-E16BAD36EED2}" dt="2025-05-06T23:42:27.659" v="99" actId="14100"/>
          <ac:spMkLst>
            <pc:docMk/>
            <pc:sldMk cId="384133295" sldId="270"/>
            <ac:spMk id="19" creationId="{BD8F8D3A-5A08-59F0-C4BF-596FBD597EC3}"/>
          </ac:spMkLst>
        </pc:spChg>
      </pc:sldChg>
      <pc:sldChg chg="modSp mod modTransition">
        <pc:chgData name="gessyanne vale" userId="a5cfef0d128dca31" providerId="LiveId" clId="{3B7F84A8-0A6D-4BB3-A002-E16BAD36EED2}" dt="2025-05-07T00:00:02.609" v="336"/>
        <pc:sldMkLst>
          <pc:docMk/>
          <pc:sldMk cId="826678856" sldId="271"/>
        </pc:sldMkLst>
        <pc:spChg chg="mod">
          <ac:chgData name="gessyanne vale" userId="a5cfef0d128dca31" providerId="LiveId" clId="{3B7F84A8-0A6D-4BB3-A002-E16BAD36EED2}" dt="2025-05-06T23:44:57.795" v="120" actId="1076"/>
          <ac:spMkLst>
            <pc:docMk/>
            <pc:sldMk cId="826678856" sldId="271"/>
            <ac:spMk id="2" creationId="{0A998CC5-0FE0-1C2C-7397-C532E125721E}"/>
          </ac:spMkLst>
        </pc:spChg>
        <pc:spChg chg="mod">
          <ac:chgData name="gessyanne vale" userId="a5cfef0d128dca31" providerId="LiveId" clId="{3B7F84A8-0A6D-4BB3-A002-E16BAD36EED2}" dt="2025-05-06T23:45:02.082" v="121" actId="1076"/>
          <ac:spMkLst>
            <pc:docMk/>
            <pc:sldMk cId="826678856" sldId="271"/>
            <ac:spMk id="3" creationId="{B4273642-D178-1F0A-5481-D8EF1414223C}"/>
          </ac:spMkLst>
        </pc:spChg>
        <pc:spChg chg="mod">
          <ac:chgData name="gessyanne vale" userId="a5cfef0d128dca31" providerId="LiveId" clId="{3B7F84A8-0A6D-4BB3-A002-E16BAD36EED2}" dt="2025-05-06T23:43:46.613" v="106" actId="1076"/>
          <ac:spMkLst>
            <pc:docMk/>
            <pc:sldMk cId="826678856" sldId="271"/>
            <ac:spMk id="4" creationId="{6143F212-A1D5-F0C1-8137-6325E450D945}"/>
          </ac:spMkLst>
        </pc:spChg>
        <pc:spChg chg="mod">
          <ac:chgData name="gessyanne vale" userId="a5cfef0d128dca31" providerId="LiveId" clId="{3B7F84A8-0A6D-4BB3-A002-E16BAD36EED2}" dt="2025-05-06T23:45:27.350" v="125" actId="14100"/>
          <ac:spMkLst>
            <pc:docMk/>
            <pc:sldMk cId="826678856" sldId="271"/>
            <ac:spMk id="19" creationId="{08F2A53F-AE66-7A1C-E7C6-5ACB1576C345}"/>
          </ac:spMkLst>
        </pc:spChg>
      </pc:sldChg>
      <pc:sldChg chg="modSp mod modTransition">
        <pc:chgData name="gessyanne vale" userId="a5cfef0d128dca31" providerId="LiveId" clId="{3B7F84A8-0A6D-4BB3-A002-E16BAD36EED2}" dt="2025-05-07T00:00:02.609" v="336"/>
        <pc:sldMkLst>
          <pc:docMk/>
          <pc:sldMk cId="1865265104" sldId="272"/>
        </pc:sldMkLst>
        <pc:spChg chg="mod">
          <ac:chgData name="gessyanne vale" userId="a5cfef0d128dca31" providerId="LiveId" clId="{3B7F84A8-0A6D-4BB3-A002-E16BAD36EED2}" dt="2025-05-06T23:43:58.491" v="108" actId="14100"/>
          <ac:spMkLst>
            <pc:docMk/>
            <pc:sldMk cId="1865265104" sldId="272"/>
            <ac:spMk id="3" creationId="{091308B1-75D9-B116-96A2-404EF2474E14}"/>
          </ac:spMkLst>
        </pc:spChg>
        <pc:spChg chg="mod">
          <ac:chgData name="gessyanne vale" userId="a5cfef0d128dca31" providerId="LiveId" clId="{3B7F84A8-0A6D-4BB3-A002-E16BAD36EED2}" dt="2025-05-06T23:44:10.364" v="111" actId="1076"/>
          <ac:spMkLst>
            <pc:docMk/>
            <pc:sldMk cId="1865265104" sldId="272"/>
            <ac:spMk id="4" creationId="{9D4DB27D-834C-1C57-B990-95DEB04E674E}"/>
          </ac:spMkLst>
        </pc:spChg>
        <pc:spChg chg="mod">
          <ac:chgData name="gessyanne vale" userId="a5cfef0d128dca31" providerId="LiveId" clId="{3B7F84A8-0A6D-4BB3-A002-E16BAD36EED2}" dt="2025-05-06T23:45:31.800" v="126" actId="14100"/>
          <ac:spMkLst>
            <pc:docMk/>
            <pc:sldMk cId="1865265104" sldId="272"/>
            <ac:spMk id="19" creationId="{F9D7F860-D97C-8832-D995-F21F83FC0CBA}"/>
          </ac:spMkLst>
        </pc:spChg>
      </pc:sldChg>
      <pc:sldChg chg="modSp mod modTransition">
        <pc:chgData name="gessyanne vale" userId="a5cfef0d128dca31" providerId="LiveId" clId="{3B7F84A8-0A6D-4BB3-A002-E16BAD36EED2}" dt="2025-05-07T00:00:02.609" v="336"/>
        <pc:sldMkLst>
          <pc:docMk/>
          <pc:sldMk cId="3542905135" sldId="273"/>
        </pc:sldMkLst>
        <pc:spChg chg="mod">
          <ac:chgData name="gessyanne vale" userId="a5cfef0d128dca31" providerId="LiveId" clId="{3B7F84A8-0A6D-4BB3-A002-E16BAD36EED2}" dt="2025-05-06T23:31:49.064" v="47" actId="1076"/>
          <ac:spMkLst>
            <pc:docMk/>
            <pc:sldMk cId="3542905135" sldId="273"/>
            <ac:spMk id="2" creationId="{ACF1D0D6-9B61-0985-B55B-0ECF79C74AAF}"/>
          </ac:spMkLst>
        </pc:spChg>
        <pc:spChg chg="mod">
          <ac:chgData name="gessyanne vale" userId="a5cfef0d128dca31" providerId="LiveId" clId="{3B7F84A8-0A6D-4BB3-A002-E16BAD36EED2}" dt="2025-05-06T23:44:20.563" v="113" actId="14100"/>
          <ac:spMkLst>
            <pc:docMk/>
            <pc:sldMk cId="3542905135" sldId="273"/>
            <ac:spMk id="5" creationId="{F1DA12D2-7310-F475-E8B4-1F240BF17EDD}"/>
          </ac:spMkLst>
        </pc:spChg>
        <pc:spChg chg="mod">
          <ac:chgData name="gessyanne vale" userId="a5cfef0d128dca31" providerId="LiveId" clId="{3B7F84A8-0A6D-4BB3-A002-E16BAD36EED2}" dt="2025-05-06T23:44:32.070" v="116" actId="1076"/>
          <ac:spMkLst>
            <pc:docMk/>
            <pc:sldMk cId="3542905135" sldId="273"/>
            <ac:spMk id="6" creationId="{D0A99C56-C2A0-325D-2ECA-A3D6C751B1A4}"/>
          </ac:spMkLst>
        </pc:spChg>
        <pc:spChg chg="mod">
          <ac:chgData name="gessyanne vale" userId="a5cfef0d128dca31" providerId="LiveId" clId="{3B7F84A8-0A6D-4BB3-A002-E16BAD36EED2}" dt="2025-05-06T23:44:27.593" v="115" actId="14100"/>
          <ac:spMkLst>
            <pc:docMk/>
            <pc:sldMk cId="3542905135" sldId="273"/>
            <ac:spMk id="19" creationId="{53B51FDB-C081-848E-3B1B-D0FADEAEA1E1}"/>
          </ac:spMkLst>
        </pc:spChg>
      </pc:sldChg>
      <pc:sldChg chg="modSp mod modTransition">
        <pc:chgData name="gessyanne vale" userId="a5cfef0d128dca31" providerId="LiveId" clId="{3B7F84A8-0A6D-4BB3-A002-E16BAD36EED2}" dt="2025-05-07T00:00:02.609" v="336"/>
        <pc:sldMkLst>
          <pc:docMk/>
          <pc:sldMk cId="1435655257" sldId="274"/>
        </pc:sldMkLst>
        <pc:spChg chg="mod">
          <ac:chgData name="gessyanne vale" userId="a5cfef0d128dca31" providerId="LiveId" clId="{3B7F84A8-0A6D-4BB3-A002-E16BAD36EED2}" dt="2025-05-06T23:45:48.263" v="130" actId="14100"/>
          <ac:spMkLst>
            <pc:docMk/>
            <pc:sldMk cId="1435655257" sldId="274"/>
            <ac:spMk id="3" creationId="{B6CC9467-A58A-CF80-A826-4F9A985FB377}"/>
          </ac:spMkLst>
        </pc:spChg>
        <pc:spChg chg="mod">
          <ac:chgData name="gessyanne vale" userId="a5cfef0d128dca31" providerId="LiveId" clId="{3B7F84A8-0A6D-4BB3-A002-E16BAD36EED2}" dt="2025-05-06T23:45:56.898" v="133" actId="1076"/>
          <ac:spMkLst>
            <pc:docMk/>
            <pc:sldMk cId="1435655257" sldId="274"/>
            <ac:spMk id="4" creationId="{607AF3D8-73D7-9F26-8658-2EA2C955A0BF}"/>
          </ac:spMkLst>
        </pc:spChg>
        <pc:spChg chg="mod">
          <ac:chgData name="gessyanne vale" userId="a5cfef0d128dca31" providerId="LiveId" clId="{3B7F84A8-0A6D-4BB3-A002-E16BAD36EED2}" dt="2025-05-06T23:45:51.178" v="132" actId="6549"/>
          <ac:spMkLst>
            <pc:docMk/>
            <pc:sldMk cId="1435655257" sldId="274"/>
            <ac:spMk id="19" creationId="{0BC99002-7825-5165-3885-66202195418D}"/>
          </ac:spMkLst>
        </pc:spChg>
      </pc:sldChg>
      <pc:sldChg chg="modSp mod modTransition">
        <pc:chgData name="gessyanne vale" userId="a5cfef0d128dca31" providerId="LiveId" clId="{3B7F84A8-0A6D-4BB3-A002-E16BAD36EED2}" dt="2025-05-07T00:00:02.609" v="336"/>
        <pc:sldMkLst>
          <pc:docMk/>
          <pc:sldMk cId="1792939390" sldId="275"/>
        </pc:sldMkLst>
        <pc:spChg chg="mod">
          <ac:chgData name="gessyanne vale" userId="a5cfef0d128dca31" providerId="LiveId" clId="{3B7F84A8-0A6D-4BB3-A002-E16BAD36EED2}" dt="2025-05-06T23:46:11.982" v="136" actId="14100"/>
          <ac:spMkLst>
            <pc:docMk/>
            <pc:sldMk cId="1792939390" sldId="275"/>
            <ac:spMk id="3" creationId="{1FF454F6-D786-97CF-63C0-404EDDB1DF66}"/>
          </ac:spMkLst>
        </pc:spChg>
        <pc:spChg chg="mod">
          <ac:chgData name="gessyanne vale" userId="a5cfef0d128dca31" providerId="LiveId" clId="{3B7F84A8-0A6D-4BB3-A002-E16BAD36EED2}" dt="2025-05-06T23:46:05.677" v="134" actId="1076"/>
          <ac:spMkLst>
            <pc:docMk/>
            <pc:sldMk cId="1792939390" sldId="275"/>
            <ac:spMk id="5" creationId="{436C3964-5BCE-DF62-2B38-F8CDCA74AC26}"/>
          </ac:spMkLst>
        </pc:spChg>
        <pc:spChg chg="mod">
          <ac:chgData name="gessyanne vale" userId="a5cfef0d128dca31" providerId="LiveId" clId="{3B7F84A8-0A6D-4BB3-A002-E16BAD36EED2}" dt="2025-05-06T23:46:17.572" v="138" actId="1076"/>
          <ac:spMkLst>
            <pc:docMk/>
            <pc:sldMk cId="1792939390" sldId="275"/>
            <ac:spMk id="19" creationId="{E0E2AC0F-0D4C-A446-7A40-4ABBE97EBCAC}"/>
          </ac:spMkLst>
        </pc:spChg>
      </pc:sldChg>
      <pc:sldChg chg="modSp mod modTransition">
        <pc:chgData name="gessyanne vale" userId="a5cfef0d128dca31" providerId="LiveId" clId="{3B7F84A8-0A6D-4BB3-A002-E16BAD36EED2}" dt="2025-05-07T00:00:02.609" v="336"/>
        <pc:sldMkLst>
          <pc:docMk/>
          <pc:sldMk cId="2841435185" sldId="276"/>
        </pc:sldMkLst>
        <pc:spChg chg="mod">
          <ac:chgData name="gessyanne vale" userId="a5cfef0d128dca31" providerId="LiveId" clId="{3B7F84A8-0A6D-4BB3-A002-E16BAD36EED2}" dt="2025-05-06T23:46:25.669" v="142" actId="1076"/>
          <ac:spMkLst>
            <pc:docMk/>
            <pc:sldMk cId="2841435185" sldId="276"/>
            <ac:spMk id="2" creationId="{A889FBE1-12BD-F95D-6A6E-4614D7CAF56A}"/>
          </ac:spMkLst>
        </pc:spChg>
        <pc:spChg chg="mod">
          <ac:chgData name="gessyanne vale" userId="a5cfef0d128dca31" providerId="LiveId" clId="{3B7F84A8-0A6D-4BB3-A002-E16BAD36EED2}" dt="2025-05-06T23:46:33.566" v="145" actId="14100"/>
          <ac:spMkLst>
            <pc:docMk/>
            <pc:sldMk cId="2841435185" sldId="276"/>
            <ac:spMk id="3" creationId="{269475AB-D1E9-4BAB-322C-7927DC58206B}"/>
          </ac:spMkLst>
        </pc:spChg>
        <pc:spChg chg="mod">
          <ac:chgData name="gessyanne vale" userId="a5cfef0d128dca31" providerId="LiveId" clId="{3B7F84A8-0A6D-4BB3-A002-E16BAD36EED2}" dt="2025-05-06T23:46:44.096" v="147" actId="1076"/>
          <ac:spMkLst>
            <pc:docMk/>
            <pc:sldMk cId="2841435185" sldId="276"/>
            <ac:spMk id="4" creationId="{9AE88F11-2895-80CE-3520-BE8029048D5F}"/>
          </ac:spMkLst>
        </pc:spChg>
        <pc:spChg chg="mod">
          <ac:chgData name="gessyanne vale" userId="a5cfef0d128dca31" providerId="LiveId" clId="{3B7F84A8-0A6D-4BB3-A002-E16BAD36EED2}" dt="2025-05-06T23:46:50.967" v="148" actId="1076"/>
          <ac:spMkLst>
            <pc:docMk/>
            <pc:sldMk cId="2841435185" sldId="276"/>
            <ac:spMk id="19" creationId="{A4ABA364-8EC3-DD62-6724-5A7EAE093AAB}"/>
          </ac:spMkLst>
        </pc:spChg>
      </pc:sldChg>
      <pc:sldChg chg="modSp mod modTransition">
        <pc:chgData name="gessyanne vale" userId="a5cfef0d128dca31" providerId="LiveId" clId="{3B7F84A8-0A6D-4BB3-A002-E16BAD36EED2}" dt="2025-05-07T00:00:02.609" v="336"/>
        <pc:sldMkLst>
          <pc:docMk/>
          <pc:sldMk cId="3297023521" sldId="277"/>
        </pc:sldMkLst>
        <pc:spChg chg="mod">
          <ac:chgData name="gessyanne vale" userId="a5cfef0d128dca31" providerId="LiveId" clId="{3B7F84A8-0A6D-4BB3-A002-E16BAD36EED2}" dt="2025-05-06T23:47:20.977" v="155" actId="14100"/>
          <ac:spMkLst>
            <pc:docMk/>
            <pc:sldMk cId="3297023521" sldId="277"/>
            <ac:spMk id="3" creationId="{6C44AFED-F6C5-8C2D-4775-0556861E6408}"/>
          </ac:spMkLst>
        </pc:spChg>
        <pc:spChg chg="mod">
          <ac:chgData name="gessyanne vale" userId="a5cfef0d128dca31" providerId="LiveId" clId="{3B7F84A8-0A6D-4BB3-A002-E16BAD36EED2}" dt="2025-05-06T23:47:24.368" v="156" actId="1076"/>
          <ac:spMkLst>
            <pc:docMk/>
            <pc:sldMk cId="3297023521" sldId="277"/>
            <ac:spMk id="4" creationId="{CDD9ACD0-622B-00CD-1020-7450B16E945E}"/>
          </ac:spMkLst>
        </pc:spChg>
        <pc:spChg chg="mod">
          <ac:chgData name="gessyanne vale" userId="a5cfef0d128dca31" providerId="LiveId" clId="{3B7F84A8-0A6D-4BB3-A002-E16BAD36EED2}" dt="2025-05-06T23:47:08.396" v="151" actId="1076"/>
          <ac:spMkLst>
            <pc:docMk/>
            <pc:sldMk cId="3297023521" sldId="277"/>
            <ac:spMk id="19" creationId="{C8E9A5DA-8FDD-D9B1-E527-A3CF657B9017}"/>
          </ac:spMkLst>
        </pc:spChg>
      </pc:sldChg>
      <pc:sldChg chg="modSp mod modTransition">
        <pc:chgData name="gessyanne vale" userId="a5cfef0d128dca31" providerId="LiveId" clId="{3B7F84A8-0A6D-4BB3-A002-E16BAD36EED2}" dt="2025-05-07T00:00:02.609" v="336"/>
        <pc:sldMkLst>
          <pc:docMk/>
          <pc:sldMk cId="2658763470" sldId="278"/>
        </pc:sldMkLst>
        <pc:spChg chg="mod">
          <ac:chgData name="gessyanne vale" userId="a5cfef0d128dca31" providerId="LiveId" clId="{3B7F84A8-0A6D-4BB3-A002-E16BAD36EED2}" dt="2025-05-06T23:47:39.650" v="161" actId="1076"/>
          <ac:spMkLst>
            <pc:docMk/>
            <pc:sldMk cId="2658763470" sldId="278"/>
            <ac:spMk id="2" creationId="{CD6465D7-1CB0-7EA7-3055-8BBAEAC00DCC}"/>
          </ac:spMkLst>
        </pc:spChg>
        <pc:spChg chg="mod">
          <ac:chgData name="gessyanne vale" userId="a5cfef0d128dca31" providerId="LiveId" clId="{3B7F84A8-0A6D-4BB3-A002-E16BAD36EED2}" dt="2025-05-06T23:47:37.783" v="160" actId="14100"/>
          <ac:spMkLst>
            <pc:docMk/>
            <pc:sldMk cId="2658763470" sldId="278"/>
            <ac:spMk id="3" creationId="{34289F78-427B-59D9-74EC-A72A26B15DD5}"/>
          </ac:spMkLst>
        </pc:spChg>
        <pc:spChg chg="mod">
          <ac:chgData name="gessyanne vale" userId="a5cfef0d128dca31" providerId="LiveId" clId="{3B7F84A8-0A6D-4BB3-A002-E16BAD36EED2}" dt="2025-05-06T23:24:23.060" v="25" actId="1076"/>
          <ac:spMkLst>
            <pc:docMk/>
            <pc:sldMk cId="2658763470" sldId="278"/>
            <ac:spMk id="4" creationId="{8DCF86C2-3D50-A2A7-49AD-D395F2BE034B}"/>
          </ac:spMkLst>
        </pc:spChg>
        <pc:spChg chg="mod">
          <ac:chgData name="gessyanne vale" userId="a5cfef0d128dca31" providerId="LiveId" clId="{3B7F84A8-0A6D-4BB3-A002-E16BAD36EED2}" dt="2025-05-06T23:47:45.771" v="163" actId="14100"/>
          <ac:spMkLst>
            <pc:docMk/>
            <pc:sldMk cId="2658763470" sldId="278"/>
            <ac:spMk id="19" creationId="{923D2970-EC20-0148-ECEC-AEE1526991A4}"/>
          </ac:spMkLst>
        </pc:spChg>
        <pc:picChg chg="mod">
          <ac:chgData name="gessyanne vale" userId="a5cfef0d128dca31" providerId="LiveId" clId="{3B7F84A8-0A6D-4BB3-A002-E16BAD36EED2}" dt="2025-05-06T23:47:34.313" v="159" actId="1076"/>
          <ac:picMkLst>
            <pc:docMk/>
            <pc:sldMk cId="2658763470" sldId="278"/>
            <ac:picMk id="20" creationId="{0061BFE1-0D05-4185-9A56-38FFADC3EE7E}"/>
          </ac:picMkLst>
        </pc:picChg>
      </pc:sldChg>
      <pc:sldChg chg="modSp mod modTransition">
        <pc:chgData name="gessyanne vale" userId="a5cfef0d128dca31" providerId="LiveId" clId="{3B7F84A8-0A6D-4BB3-A002-E16BAD36EED2}" dt="2025-05-07T00:00:02.609" v="336"/>
        <pc:sldMkLst>
          <pc:docMk/>
          <pc:sldMk cId="1962618067" sldId="279"/>
        </pc:sldMkLst>
        <pc:spChg chg="mod">
          <ac:chgData name="gessyanne vale" userId="a5cfef0d128dca31" providerId="LiveId" clId="{3B7F84A8-0A6D-4BB3-A002-E16BAD36EED2}" dt="2025-05-06T23:48:08.491" v="169" actId="1076"/>
          <ac:spMkLst>
            <pc:docMk/>
            <pc:sldMk cId="1962618067" sldId="279"/>
            <ac:spMk id="3" creationId="{C130902C-FE88-CE45-F850-8EC2D02FE101}"/>
          </ac:spMkLst>
        </pc:spChg>
        <pc:spChg chg="mod">
          <ac:chgData name="gessyanne vale" userId="a5cfef0d128dca31" providerId="LiveId" clId="{3B7F84A8-0A6D-4BB3-A002-E16BAD36EED2}" dt="2025-05-06T23:47:58.605" v="166" actId="14100"/>
          <ac:spMkLst>
            <pc:docMk/>
            <pc:sldMk cId="1962618067" sldId="279"/>
            <ac:spMk id="4" creationId="{172B0613-82D5-385D-DDB9-4D2C6DFB0A7C}"/>
          </ac:spMkLst>
        </pc:spChg>
        <pc:spChg chg="mod">
          <ac:chgData name="gessyanne vale" userId="a5cfef0d128dca31" providerId="LiveId" clId="{3B7F84A8-0A6D-4BB3-A002-E16BAD36EED2}" dt="2025-05-06T23:48:05.813" v="168" actId="1076"/>
          <ac:spMkLst>
            <pc:docMk/>
            <pc:sldMk cId="1962618067" sldId="279"/>
            <ac:spMk id="5" creationId="{982D5C67-D681-7E22-EE79-EC9D17D8E1FE}"/>
          </ac:spMkLst>
        </pc:spChg>
      </pc:sldChg>
      <pc:sldChg chg="modSp mod modTransition">
        <pc:chgData name="gessyanne vale" userId="a5cfef0d128dca31" providerId="LiveId" clId="{3B7F84A8-0A6D-4BB3-A002-E16BAD36EED2}" dt="2025-05-07T00:00:02.609" v="336"/>
        <pc:sldMkLst>
          <pc:docMk/>
          <pc:sldMk cId="628730071" sldId="280"/>
        </pc:sldMkLst>
        <pc:spChg chg="mod">
          <ac:chgData name="gessyanne vale" userId="a5cfef0d128dca31" providerId="LiveId" clId="{3B7F84A8-0A6D-4BB3-A002-E16BAD36EED2}" dt="2025-05-06T23:48:43.985" v="179" actId="1076"/>
          <ac:spMkLst>
            <pc:docMk/>
            <pc:sldMk cId="628730071" sldId="280"/>
            <ac:spMk id="2" creationId="{0A6B3C25-F00B-90D4-E88B-238B4B1A8861}"/>
          </ac:spMkLst>
        </pc:spChg>
        <pc:spChg chg="mod">
          <ac:chgData name="gessyanne vale" userId="a5cfef0d128dca31" providerId="LiveId" clId="{3B7F84A8-0A6D-4BB3-A002-E16BAD36EED2}" dt="2025-05-06T23:48:33.753" v="174" actId="14100"/>
          <ac:spMkLst>
            <pc:docMk/>
            <pc:sldMk cId="628730071" sldId="280"/>
            <ac:spMk id="3" creationId="{EF050AC9-7A3D-22F5-2541-43E56C8369A7}"/>
          </ac:spMkLst>
        </pc:spChg>
        <pc:spChg chg="mod">
          <ac:chgData name="gessyanne vale" userId="a5cfef0d128dca31" providerId="LiveId" clId="{3B7F84A8-0A6D-4BB3-A002-E16BAD36EED2}" dt="2025-05-06T23:48:55.278" v="180" actId="1076"/>
          <ac:spMkLst>
            <pc:docMk/>
            <pc:sldMk cId="628730071" sldId="280"/>
            <ac:spMk id="4" creationId="{0FDCA8D2-6F30-87C4-B7F1-6124CED7D748}"/>
          </ac:spMkLst>
        </pc:spChg>
        <pc:spChg chg="mod">
          <ac:chgData name="gessyanne vale" userId="a5cfef0d128dca31" providerId="LiveId" clId="{3B7F84A8-0A6D-4BB3-A002-E16BAD36EED2}" dt="2025-05-06T23:48:37.862" v="175" actId="1076"/>
          <ac:spMkLst>
            <pc:docMk/>
            <pc:sldMk cId="628730071" sldId="280"/>
            <ac:spMk id="5" creationId="{AF264FAE-8230-DA85-74EB-869E2944C62C}"/>
          </ac:spMkLst>
        </pc:spChg>
      </pc:sldChg>
      <pc:sldChg chg="modSp mod modTransition">
        <pc:chgData name="gessyanne vale" userId="a5cfef0d128dca31" providerId="LiveId" clId="{3B7F84A8-0A6D-4BB3-A002-E16BAD36EED2}" dt="2025-05-07T00:00:02.609" v="336"/>
        <pc:sldMkLst>
          <pc:docMk/>
          <pc:sldMk cId="3680628216" sldId="281"/>
        </pc:sldMkLst>
        <pc:spChg chg="mod">
          <ac:chgData name="gessyanne vale" userId="a5cfef0d128dca31" providerId="LiveId" clId="{3B7F84A8-0A6D-4BB3-A002-E16BAD36EED2}" dt="2025-05-06T23:49:36.906" v="191" actId="1076"/>
          <ac:spMkLst>
            <pc:docMk/>
            <pc:sldMk cId="3680628216" sldId="281"/>
            <ac:spMk id="2" creationId="{1CDBCDFD-F263-2180-55CE-752AC2D5E8C1}"/>
          </ac:spMkLst>
        </pc:spChg>
        <pc:spChg chg="mod">
          <ac:chgData name="gessyanne vale" userId="a5cfef0d128dca31" providerId="LiveId" clId="{3B7F84A8-0A6D-4BB3-A002-E16BAD36EED2}" dt="2025-05-06T23:49:25.913" v="187" actId="14100"/>
          <ac:spMkLst>
            <pc:docMk/>
            <pc:sldMk cId="3680628216" sldId="281"/>
            <ac:spMk id="3" creationId="{60FAFC80-86BA-D129-D39E-53A43A832554}"/>
          </ac:spMkLst>
        </pc:spChg>
        <pc:spChg chg="mod">
          <ac:chgData name="gessyanne vale" userId="a5cfef0d128dca31" providerId="LiveId" clId="{3B7F84A8-0A6D-4BB3-A002-E16BAD36EED2}" dt="2025-05-06T23:49:30.861" v="189" actId="14100"/>
          <ac:spMkLst>
            <pc:docMk/>
            <pc:sldMk cId="3680628216" sldId="281"/>
            <ac:spMk id="4" creationId="{E3873CC2-3006-9C48-3727-D7DB0275317F}"/>
          </ac:spMkLst>
        </pc:spChg>
        <pc:spChg chg="mod">
          <ac:chgData name="gessyanne vale" userId="a5cfef0d128dca31" providerId="LiveId" clId="{3B7F84A8-0A6D-4BB3-A002-E16BAD36EED2}" dt="2025-05-06T23:49:42.967" v="192" actId="1076"/>
          <ac:spMkLst>
            <pc:docMk/>
            <pc:sldMk cId="3680628216" sldId="281"/>
            <ac:spMk id="5" creationId="{41A97E5A-8E67-9A12-D7A6-A91D8E7D8260}"/>
          </ac:spMkLst>
        </pc:spChg>
      </pc:sldChg>
      <pc:sldChg chg="modSp mod modTransition">
        <pc:chgData name="gessyanne vale" userId="a5cfef0d128dca31" providerId="LiveId" clId="{3B7F84A8-0A6D-4BB3-A002-E16BAD36EED2}" dt="2025-05-07T00:00:02.609" v="336"/>
        <pc:sldMkLst>
          <pc:docMk/>
          <pc:sldMk cId="3901036995" sldId="282"/>
        </pc:sldMkLst>
        <pc:spChg chg="mod">
          <ac:chgData name="gessyanne vale" userId="a5cfef0d128dca31" providerId="LiveId" clId="{3B7F84A8-0A6D-4BB3-A002-E16BAD36EED2}" dt="2025-05-06T23:49:52.250" v="195" actId="14100"/>
          <ac:spMkLst>
            <pc:docMk/>
            <pc:sldMk cId="3901036995" sldId="282"/>
            <ac:spMk id="3" creationId="{374A7767-2F1C-CFE6-A711-FE7268370056}"/>
          </ac:spMkLst>
        </pc:spChg>
        <pc:spChg chg="mod">
          <ac:chgData name="gessyanne vale" userId="a5cfef0d128dca31" providerId="LiveId" clId="{3B7F84A8-0A6D-4BB3-A002-E16BAD36EED2}" dt="2025-05-06T23:49:57.561" v="197" actId="14100"/>
          <ac:spMkLst>
            <pc:docMk/>
            <pc:sldMk cId="3901036995" sldId="282"/>
            <ac:spMk id="4" creationId="{FD7CDC3A-E44E-9D0B-3229-B505750D88AD}"/>
          </ac:spMkLst>
        </pc:spChg>
        <pc:spChg chg="mod">
          <ac:chgData name="gessyanne vale" userId="a5cfef0d128dca31" providerId="LiveId" clId="{3B7F84A8-0A6D-4BB3-A002-E16BAD36EED2}" dt="2025-05-06T23:50:02.053" v="198" actId="1076"/>
          <ac:spMkLst>
            <pc:docMk/>
            <pc:sldMk cId="3901036995" sldId="282"/>
            <ac:spMk id="6" creationId="{CD3097A0-FDFE-7EE6-8346-553C6AF11320}"/>
          </ac:spMkLst>
        </pc:spChg>
      </pc:sldChg>
      <pc:sldChg chg="modSp mod modTransition">
        <pc:chgData name="gessyanne vale" userId="a5cfef0d128dca31" providerId="LiveId" clId="{3B7F84A8-0A6D-4BB3-A002-E16BAD36EED2}" dt="2025-05-07T00:00:02.609" v="336"/>
        <pc:sldMkLst>
          <pc:docMk/>
          <pc:sldMk cId="3510205164" sldId="283"/>
        </pc:sldMkLst>
        <pc:spChg chg="mod">
          <ac:chgData name="gessyanne vale" userId="a5cfef0d128dca31" providerId="LiveId" clId="{3B7F84A8-0A6D-4BB3-A002-E16BAD36EED2}" dt="2025-05-06T23:50:37.536" v="208" actId="1076"/>
          <ac:spMkLst>
            <pc:docMk/>
            <pc:sldMk cId="3510205164" sldId="283"/>
            <ac:spMk id="2" creationId="{5296DE68-0434-1DCE-8223-8D3D6D5F434C}"/>
          </ac:spMkLst>
        </pc:spChg>
        <pc:spChg chg="mod">
          <ac:chgData name="gessyanne vale" userId="a5cfef0d128dca31" providerId="LiveId" clId="{3B7F84A8-0A6D-4BB3-A002-E16BAD36EED2}" dt="2025-05-06T23:50:25.448" v="202" actId="1076"/>
          <ac:spMkLst>
            <pc:docMk/>
            <pc:sldMk cId="3510205164" sldId="283"/>
            <ac:spMk id="3" creationId="{1E5B84DC-68DF-990A-4EB1-4D10391C587A}"/>
          </ac:spMkLst>
        </pc:spChg>
        <pc:spChg chg="mod">
          <ac:chgData name="gessyanne vale" userId="a5cfef0d128dca31" providerId="LiveId" clId="{3B7F84A8-0A6D-4BB3-A002-E16BAD36EED2}" dt="2025-05-06T23:50:31.495" v="204" actId="14100"/>
          <ac:spMkLst>
            <pc:docMk/>
            <pc:sldMk cId="3510205164" sldId="283"/>
            <ac:spMk id="4" creationId="{4DBD7B15-7637-28AB-A6A2-9522C011BF6B}"/>
          </ac:spMkLst>
        </pc:spChg>
        <pc:spChg chg="mod">
          <ac:chgData name="gessyanne vale" userId="a5cfef0d128dca31" providerId="LiveId" clId="{3B7F84A8-0A6D-4BB3-A002-E16BAD36EED2}" dt="2025-05-06T23:50:42.084" v="209" actId="1076"/>
          <ac:spMkLst>
            <pc:docMk/>
            <pc:sldMk cId="3510205164" sldId="283"/>
            <ac:spMk id="5" creationId="{AC365598-4066-DF0E-A874-129A4B5D09B6}"/>
          </ac:spMkLst>
        </pc:spChg>
      </pc:sldChg>
      <pc:sldChg chg="modSp mod modTransition">
        <pc:chgData name="gessyanne vale" userId="a5cfef0d128dca31" providerId="LiveId" clId="{3B7F84A8-0A6D-4BB3-A002-E16BAD36EED2}" dt="2025-05-07T00:00:02.609" v="336"/>
        <pc:sldMkLst>
          <pc:docMk/>
          <pc:sldMk cId="3217395626" sldId="284"/>
        </pc:sldMkLst>
        <pc:spChg chg="mod">
          <ac:chgData name="gessyanne vale" userId="a5cfef0d128dca31" providerId="LiveId" clId="{3B7F84A8-0A6D-4BB3-A002-E16BAD36EED2}" dt="2025-05-06T23:51:05.316" v="212" actId="14100"/>
          <ac:spMkLst>
            <pc:docMk/>
            <pc:sldMk cId="3217395626" sldId="284"/>
            <ac:spMk id="3" creationId="{49D77331-889A-11AD-2959-43697A8DF68D}"/>
          </ac:spMkLst>
        </pc:spChg>
        <pc:spChg chg="mod">
          <ac:chgData name="gessyanne vale" userId="a5cfef0d128dca31" providerId="LiveId" clId="{3B7F84A8-0A6D-4BB3-A002-E16BAD36EED2}" dt="2025-05-06T23:51:11.301" v="214" actId="14100"/>
          <ac:spMkLst>
            <pc:docMk/>
            <pc:sldMk cId="3217395626" sldId="284"/>
            <ac:spMk id="4" creationId="{F27BF4E0-A1B3-CEC4-98B3-E5F3AD449ADE}"/>
          </ac:spMkLst>
        </pc:spChg>
        <pc:spChg chg="mod">
          <ac:chgData name="gessyanne vale" userId="a5cfef0d128dca31" providerId="LiveId" clId="{3B7F84A8-0A6D-4BB3-A002-E16BAD36EED2}" dt="2025-05-06T23:51:21.006" v="215" actId="1076"/>
          <ac:spMkLst>
            <pc:docMk/>
            <pc:sldMk cId="3217395626" sldId="284"/>
            <ac:spMk id="5" creationId="{C50BAE5C-D47C-6159-4246-DF1DF39169A8}"/>
          </ac:spMkLst>
        </pc:spChg>
      </pc:sldChg>
      <pc:sldChg chg="modSp mod modTransition">
        <pc:chgData name="gessyanne vale" userId="a5cfef0d128dca31" providerId="LiveId" clId="{3B7F84A8-0A6D-4BB3-A002-E16BAD36EED2}" dt="2025-05-07T00:00:02.609" v="336"/>
        <pc:sldMkLst>
          <pc:docMk/>
          <pc:sldMk cId="1754465935" sldId="285"/>
        </pc:sldMkLst>
        <pc:spChg chg="mod">
          <ac:chgData name="gessyanne vale" userId="a5cfef0d128dca31" providerId="LiveId" clId="{3B7F84A8-0A6D-4BB3-A002-E16BAD36EED2}" dt="2025-05-06T23:51:54.512" v="225" actId="1076"/>
          <ac:spMkLst>
            <pc:docMk/>
            <pc:sldMk cId="1754465935" sldId="285"/>
            <ac:spMk id="2" creationId="{565CEE2A-6E9D-BBAA-7908-1498ABC62377}"/>
          </ac:spMkLst>
        </pc:spChg>
        <pc:spChg chg="mod">
          <ac:chgData name="gessyanne vale" userId="a5cfef0d128dca31" providerId="LiveId" clId="{3B7F84A8-0A6D-4BB3-A002-E16BAD36EED2}" dt="2025-05-06T23:51:40.879" v="218" actId="14100"/>
          <ac:spMkLst>
            <pc:docMk/>
            <pc:sldMk cId="1754465935" sldId="285"/>
            <ac:spMk id="3" creationId="{218CF453-BDF4-A0B4-A5D4-3179C067AEDD}"/>
          </ac:spMkLst>
        </pc:spChg>
        <pc:spChg chg="mod">
          <ac:chgData name="gessyanne vale" userId="a5cfef0d128dca31" providerId="LiveId" clId="{3B7F84A8-0A6D-4BB3-A002-E16BAD36EED2}" dt="2025-05-06T23:52:03.319" v="227" actId="1076"/>
          <ac:spMkLst>
            <pc:docMk/>
            <pc:sldMk cId="1754465935" sldId="285"/>
            <ac:spMk id="4" creationId="{47E33411-4573-3B42-98B1-FC294B180982}"/>
          </ac:spMkLst>
        </pc:spChg>
        <pc:spChg chg="mod">
          <ac:chgData name="gessyanne vale" userId="a5cfef0d128dca31" providerId="LiveId" clId="{3B7F84A8-0A6D-4BB3-A002-E16BAD36EED2}" dt="2025-05-06T23:51:58.394" v="226" actId="1076"/>
          <ac:spMkLst>
            <pc:docMk/>
            <pc:sldMk cId="1754465935" sldId="285"/>
            <ac:spMk id="6" creationId="{08404761-AA20-376D-5DD4-47A674AC880F}"/>
          </ac:spMkLst>
        </pc:spChg>
      </pc:sldChg>
      <pc:sldChg chg="modSp mod modTransition">
        <pc:chgData name="gessyanne vale" userId="a5cfef0d128dca31" providerId="LiveId" clId="{3B7F84A8-0A6D-4BB3-A002-E16BAD36EED2}" dt="2025-05-07T00:00:02.609" v="336"/>
        <pc:sldMkLst>
          <pc:docMk/>
          <pc:sldMk cId="162266732" sldId="286"/>
        </pc:sldMkLst>
        <pc:spChg chg="mod">
          <ac:chgData name="gessyanne vale" userId="a5cfef0d128dca31" providerId="LiveId" clId="{3B7F84A8-0A6D-4BB3-A002-E16BAD36EED2}" dt="2025-05-06T23:52:11.770" v="230" actId="14100"/>
          <ac:spMkLst>
            <pc:docMk/>
            <pc:sldMk cId="162266732" sldId="286"/>
            <ac:spMk id="3" creationId="{143CA5D7-2129-D884-1E13-2B1B7CFEFB03}"/>
          </ac:spMkLst>
        </pc:spChg>
        <pc:spChg chg="mod">
          <ac:chgData name="gessyanne vale" userId="a5cfef0d128dca31" providerId="LiveId" clId="{3B7F84A8-0A6D-4BB3-A002-E16BAD36EED2}" dt="2025-05-06T23:52:14.839" v="231" actId="14100"/>
          <ac:spMkLst>
            <pc:docMk/>
            <pc:sldMk cId="162266732" sldId="286"/>
            <ac:spMk id="4" creationId="{6FCC47C0-92FA-F3D3-2C13-0259E5205D8B}"/>
          </ac:spMkLst>
        </pc:spChg>
        <pc:spChg chg="mod">
          <ac:chgData name="gessyanne vale" userId="a5cfef0d128dca31" providerId="LiveId" clId="{3B7F84A8-0A6D-4BB3-A002-E16BAD36EED2}" dt="2025-05-06T23:52:22.833" v="232" actId="1076"/>
          <ac:spMkLst>
            <pc:docMk/>
            <pc:sldMk cId="162266732" sldId="286"/>
            <ac:spMk id="5" creationId="{9139FB64-FC92-4062-5444-C1D154A27FB8}"/>
          </ac:spMkLst>
        </pc:spChg>
      </pc:sldChg>
      <pc:sldChg chg="modSp mod modTransition">
        <pc:chgData name="gessyanne vale" userId="a5cfef0d128dca31" providerId="LiveId" clId="{3B7F84A8-0A6D-4BB3-A002-E16BAD36EED2}" dt="2025-05-07T00:00:02.609" v="336"/>
        <pc:sldMkLst>
          <pc:docMk/>
          <pc:sldMk cId="4128437313" sldId="287"/>
        </pc:sldMkLst>
        <pc:spChg chg="mod">
          <ac:chgData name="gessyanne vale" userId="a5cfef0d128dca31" providerId="LiveId" clId="{3B7F84A8-0A6D-4BB3-A002-E16BAD36EED2}" dt="2025-05-06T23:52:34.872" v="235" actId="14100"/>
          <ac:spMkLst>
            <pc:docMk/>
            <pc:sldMk cId="4128437313" sldId="287"/>
            <ac:spMk id="3" creationId="{3FEF9550-DC1C-2FB3-B65C-F7974BECB4A9}"/>
          </ac:spMkLst>
        </pc:spChg>
        <pc:spChg chg="mod">
          <ac:chgData name="gessyanne vale" userId="a5cfef0d128dca31" providerId="LiveId" clId="{3B7F84A8-0A6D-4BB3-A002-E16BAD36EED2}" dt="2025-05-06T23:52:39.441" v="238" actId="6549"/>
          <ac:spMkLst>
            <pc:docMk/>
            <pc:sldMk cId="4128437313" sldId="287"/>
            <ac:spMk id="4" creationId="{7BD6FD25-8824-84A5-513A-7AA60EE66BAC}"/>
          </ac:spMkLst>
        </pc:spChg>
        <pc:spChg chg="mod">
          <ac:chgData name="gessyanne vale" userId="a5cfef0d128dca31" providerId="LiveId" clId="{3B7F84A8-0A6D-4BB3-A002-E16BAD36EED2}" dt="2025-05-06T23:52:45.970" v="239" actId="1076"/>
          <ac:spMkLst>
            <pc:docMk/>
            <pc:sldMk cId="4128437313" sldId="287"/>
            <ac:spMk id="5" creationId="{B86CD831-EF3E-2AFB-AD94-5BC4160984EE}"/>
          </ac:spMkLst>
        </pc:spChg>
      </pc:sldChg>
      <pc:sldChg chg="modSp mod modTransition">
        <pc:chgData name="gessyanne vale" userId="a5cfef0d128dca31" providerId="LiveId" clId="{3B7F84A8-0A6D-4BB3-A002-E16BAD36EED2}" dt="2025-05-07T00:00:02.609" v="336"/>
        <pc:sldMkLst>
          <pc:docMk/>
          <pc:sldMk cId="1001513550" sldId="288"/>
        </pc:sldMkLst>
        <pc:spChg chg="mod">
          <ac:chgData name="gessyanne vale" userId="a5cfef0d128dca31" providerId="LiveId" clId="{3B7F84A8-0A6D-4BB3-A002-E16BAD36EED2}" dt="2025-05-06T23:25:00.216" v="28" actId="1076"/>
          <ac:spMkLst>
            <pc:docMk/>
            <pc:sldMk cId="1001513550" sldId="288"/>
            <ac:spMk id="2" creationId="{79F00DFA-9DC5-AFFE-C679-770E8CC565C5}"/>
          </ac:spMkLst>
        </pc:spChg>
        <pc:spChg chg="mod">
          <ac:chgData name="gessyanne vale" userId="a5cfef0d128dca31" providerId="LiveId" clId="{3B7F84A8-0A6D-4BB3-A002-E16BAD36EED2}" dt="2025-05-06T23:52:54.680" v="241" actId="14100"/>
          <ac:spMkLst>
            <pc:docMk/>
            <pc:sldMk cId="1001513550" sldId="288"/>
            <ac:spMk id="3" creationId="{8F6BA4DE-F58E-B689-9D14-AF6FAFDA2C79}"/>
          </ac:spMkLst>
        </pc:spChg>
        <pc:spChg chg="mod">
          <ac:chgData name="gessyanne vale" userId="a5cfef0d128dca31" providerId="LiveId" clId="{3B7F84A8-0A6D-4BB3-A002-E16BAD36EED2}" dt="2025-05-06T23:53:00.846" v="243" actId="14100"/>
          <ac:spMkLst>
            <pc:docMk/>
            <pc:sldMk cId="1001513550" sldId="288"/>
            <ac:spMk id="4" creationId="{DB7074F0-047B-EB25-A075-3FC679097BDF}"/>
          </ac:spMkLst>
        </pc:spChg>
        <pc:spChg chg="mod">
          <ac:chgData name="gessyanne vale" userId="a5cfef0d128dca31" providerId="LiveId" clId="{3B7F84A8-0A6D-4BB3-A002-E16BAD36EED2}" dt="2025-05-06T23:53:06.866" v="244" actId="1076"/>
          <ac:spMkLst>
            <pc:docMk/>
            <pc:sldMk cId="1001513550" sldId="288"/>
            <ac:spMk id="5" creationId="{8ED1345E-888C-ED0D-761A-1FB49DDB200D}"/>
          </ac:spMkLst>
        </pc:spChg>
      </pc:sldChg>
      <pc:sldChg chg="modSp mod modTransition">
        <pc:chgData name="gessyanne vale" userId="a5cfef0d128dca31" providerId="LiveId" clId="{3B7F84A8-0A6D-4BB3-A002-E16BAD36EED2}" dt="2025-05-07T00:00:02.609" v="336"/>
        <pc:sldMkLst>
          <pc:docMk/>
          <pc:sldMk cId="2588598612" sldId="289"/>
        </pc:sldMkLst>
        <pc:spChg chg="mod">
          <ac:chgData name="gessyanne vale" userId="a5cfef0d128dca31" providerId="LiveId" clId="{3B7F84A8-0A6D-4BB3-A002-E16BAD36EED2}" dt="2025-05-06T23:53:17.536" v="247" actId="1076"/>
          <ac:spMkLst>
            <pc:docMk/>
            <pc:sldMk cId="2588598612" sldId="289"/>
            <ac:spMk id="3" creationId="{34AD48C0-EFB1-A948-DC85-508C502AF6FA}"/>
          </ac:spMkLst>
        </pc:spChg>
        <pc:spChg chg="mod">
          <ac:chgData name="gessyanne vale" userId="a5cfef0d128dca31" providerId="LiveId" clId="{3B7F84A8-0A6D-4BB3-A002-E16BAD36EED2}" dt="2025-05-06T23:53:23.705" v="249" actId="14100"/>
          <ac:spMkLst>
            <pc:docMk/>
            <pc:sldMk cId="2588598612" sldId="289"/>
            <ac:spMk id="4" creationId="{41A1FF77-074B-BCE1-4F75-B96D49210C25}"/>
          </ac:spMkLst>
        </pc:spChg>
        <pc:spChg chg="mod">
          <ac:chgData name="gessyanne vale" userId="a5cfef0d128dca31" providerId="LiveId" clId="{3B7F84A8-0A6D-4BB3-A002-E16BAD36EED2}" dt="2025-05-06T23:53:27.588" v="250" actId="1076"/>
          <ac:spMkLst>
            <pc:docMk/>
            <pc:sldMk cId="2588598612" sldId="289"/>
            <ac:spMk id="5" creationId="{7BD8D8BF-82DD-A239-3290-BBF25942B0EC}"/>
          </ac:spMkLst>
        </pc:spChg>
      </pc:sldChg>
      <pc:sldChg chg="modSp mod modTransition">
        <pc:chgData name="gessyanne vale" userId="a5cfef0d128dca31" providerId="LiveId" clId="{3B7F84A8-0A6D-4BB3-A002-E16BAD36EED2}" dt="2025-05-07T00:00:02.609" v="336"/>
        <pc:sldMkLst>
          <pc:docMk/>
          <pc:sldMk cId="2971542113" sldId="290"/>
        </pc:sldMkLst>
        <pc:spChg chg="mod">
          <ac:chgData name="gessyanne vale" userId="a5cfef0d128dca31" providerId="LiveId" clId="{3B7F84A8-0A6D-4BB3-A002-E16BAD36EED2}" dt="2025-05-06T23:54:04.749" v="261" actId="1076"/>
          <ac:spMkLst>
            <pc:docMk/>
            <pc:sldMk cId="2971542113" sldId="290"/>
            <ac:spMk id="2" creationId="{CB1924DF-218D-C260-A8B2-74552AE723F7}"/>
          </ac:spMkLst>
        </pc:spChg>
        <pc:spChg chg="mod">
          <ac:chgData name="gessyanne vale" userId="a5cfef0d128dca31" providerId="LiveId" clId="{3B7F84A8-0A6D-4BB3-A002-E16BAD36EED2}" dt="2025-05-06T23:53:56.790" v="257" actId="1076"/>
          <ac:spMkLst>
            <pc:docMk/>
            <pc:sldMk cId="2971542113" sldId="290"/>
            <ac:spMk id="3" creationId="{B570A6B6-1C6E-1390-080D-2E56B61C32B3}"/>
          </ac:spMkLst>
        </pc:spChg>
        <pc:spChg chg="mod">
          <ac:chgData name="gessyanne vale" userId="a5cfef0d128dca31" providerId="LiveId" clId="{3B7F84A8-0A6D-4BB3-A002-E16BAD36EED2}" dt="2025-05-06T23:54:13.062" v="276" actId="1035"/>
          <ac:spMkLst>
            <pc:docMk/>
            <pc:sldMk cId="2971542113" sldId="290"/>
            <ac:spMk id="6" creationId="{4D83501E-E2EB-C040-481B-58FE7A6F3C6E}"/>
          </ac:spMkLst>
        </pc:spChg>
        <pc:spChg chg="mod">
          <ac:chgData name="gessyanne vale" userId="a5cfef0d128dca31" providerId="LiveId" clId="{3B7F84A8-0A6D-4BB3-A002-E16BAD36EED2}" dt="2025-05-06T23:53:49.415" v="256" actId="1076"/>
          <ac:spMkLst>
            <pc:docMk/>
            <pc:sldMk cId="2971542113" sldId="290"/>
            <ac:spMk id="7" creationId="{70938411-3869-B25F-B0CE-1426B3E78B9C}"/>
          </ac:spMkLst>
        </pc:spChg>
      </pc:sldChg>
      <pc:sldChg chg="modSp mod modTransition">
        <pc:chgData name="gessyanne vale" userId="a5cfef0d128dca31" providerId="LiveId" clId="{3B7F84A8-0A6D-4BB3-A002-E16BAD36EED2}" dt="2025-05-07T00:00:02.609" v="336"/>
        <pc:sldMkLst>
          <pc:docMk/>
          <pc:sldMk cId="2072690224" sldId="291"/>
        </pc:sldMkLst>
        <pc:spChg chg="mod">
          <ac:chgData name="gessyanne vale" userId="a5cfef0d128dca31" providerId="LiveId" clId="{3B7F84A8-0A6D-4BB3-A002-E16BAD36EED2}" dt="2025-05-06T23:25:26.410" v="33" actId="1076"/>
          <ac:spMkLst>
            <pc:docMk/>
            <pc:sldMk cId="2072690224" sldId="291"/>
            <ac:spMk id="2" creationId="{8D045A19-1A4C-0BFF-C965-6D9D85CFD63F}"/>
          </ac:spMkLst>
        </pc:spChg>
        <pc:spChg chg="mod">
          <ac:chgData name="gessyanne vale" userId="a5cfef0d128dca31" providerId="LiveId" clId="{3B7F84A8-0A6D-4BB3-A002-E16BAD36EED2}" dt="2025-05-06T23:54:22.827" v="278" actId="14100"/>
          <ac:spMkLst>
            <pc:docMk/>
            <pc:sldMk cId="2072690224" sldId="291"/>
            <ac:spMk id="3" creationId="{D5D7E26C-9DE4-0900-8973-6701AD575BF9}"/>
          </ac:spMkLst>
        </pc:spChg>
        <pc:spChg chg="mod">
          <ac:chgData name="gessyanne vale" userId="a5cfef0d128dca31" providerId="LiveId" clId="{3B7F84A8-0A6D-4BB3-A002-E16BAD36EED2}" dt="2025-05-06T23:54:32.748" v="280" actId="14100"/>
          <ac:spMkLst>
            <pc:docMk/>
            <pc:sldMk cId="2072690224" sldId="291"/>
            <ac:spMk id="6" creationId="{29CB8C9F-771C-7E22-F252-930FB3DB3373}"/>
          </ac:spMkLst>
        </pc:spChg>
        <pc:spChg chg="mod">
          <ac:chgData name="gessyanne vale" userId="a5cfef0d128dca31" providerId="LiveId" clId="{3B7F84A8-0A6D-4BB3-A002-E16BAD36EED2}" dt="2025-05-06T23:54:37.441" v="281" actId="1076"/>
          <ac:spMkLst>
            <pc:docMk/>
            <pc:sldMk cId="2072690224" sldId="291"/>
            <ac:spMk id="7" creationId="{2D0A9625-ECA5-7D9D-4A9C-A57D702A58E1}"/>
          </ac:spMkLst>
        </pc:spChg>
      </pc:sldChg>
      <pc:sldChg chg="modSp mod modTransition">
        <pc:chgData name="gessyanne vale" userId="a5cfef0d128dca31" providerId="LiveId" clId="{3B7F84A8-0A6D-4BB3-A002-E16BAD36EED2}" dt="2025-05-07T00:01:03.735" v="339"/>
        <pc:sldMkLst>
          <pc:docMk/>
          <pc:sldMk cId="352005498" sldId="292"/>
        </pc:sldMkLst>
        <pc:spChg chg="mod">
          <ac:chgData name="gessyanne vale" userId="a5cfef0d128dca31" providerId="LiveId" clId="{3B7F84A8-0A6D-4BB3-A002-E16BAD36EED2}" dt="2025-05-06T23:55:22.240" v="288" actId="14100"/>
          <ac:spMkLst>
            <pc:docMk/>
            <pc:sldMk cId="352005498" sldId="292"/>
            <ac:spMk id="17" creationId="{8571F13B-9245-1B2C-62A9-8B70EF2E882E}"/>
          </ac:spMkLst>
        </pc:spChg>
        <pc:spChg chg="mod">
          <ac:chgData name="gessyanne vale" userId="a5cfef0d128dca31" providerId="LiveId" clId="{3B7F84A8-0A6D-4BB3-A002-E16BAD36EED2}" dt="2025-05-06T23:55:27.987" v="290" actId="14100"/>
          <ac:spMkLst>
            <pc:docMk/>
            <pc:sldMk cId="352005498" sldId="292"/>
            <ac:spMk id="19" creationId="{F6226A9F-7310-EEBD-7F50-98B6461B4A58}"/>
          </ac:spMkLst>
        </pc:spChg>
        <pc:spChg chg="mod">
          <ac:chgData name="gessyanne vale" userId="a5cfef0d128dca31" providerId="LiveId" clId="{3B7F84A8-0A6D-4BB3-A002-E16BAD36EED2}" dt="2025-05-06T23:55:35.916" v="291" actId="1076"/>
          <ac:spMkLst>
            <pc:docMk/>
            <pc:sldMk cId="352005498" sldId="292"/>
            <ac:spMk id="20" creationId="{607ECC87-23A8-63A0-FA4B-79FAAACF1B9B}"/>
          </ac:spMkLst>
        </pc:spChg>
      </pc:sldChg>
      <pc:sldChg chg="modSp mod modTransition">
        <pc:chgData name="gessyanne vale" userId="a5cfef0d128dca31" providerId="LiveId" clId="{3B7F84A8-0A6D-4BB3-A002-E16BAD36EED2}" dt="2025-05-07T00:01:03.735" v="339"/>
        <pc:sldMkLst>
          <pc:docMk/>
          <pc:sldMk cId="2872222373" sldId="293"/>
        </pc:sldMkLst>
        <pc:spChg chg="mod">
          <ac:chgData name="gessyanne vale" userId="a5cfef0d128dca31" providerId="LiveId" clId="{3B7F84A8-0A6D-4BB3-A002-E16BAD36EED2}" dt="2025-05-06T23:55:48.094" v="293" actId="14100"/>
          <ac:spMkLst>
            <pc:docMk/>
            <pc:sldMk cId="2872222373" sldId="293"/>
            <ac:spMk id="17" creationId="{9DA3DA29-69AE-ACB2-F3C2-A549C75A0D52}"/>
          </ac:spMkLst>
        </pc:spChg>
        <pc:spChg chg="mod">
          <ac:chgData name="gessyanne vale" userId="a5cfef0d128dca31" providerId="LiveId" clId="{3B7F84A8-0A6D-4BB3-A002-E16BAD36EED2}" dt="2025-05-06T23:56:16.649" v="296" actId="14100"/>
          <ac:spMkLst>
            <pc:docMk/>
            <pc:sldMk cId="2872222373" sldId="293"/>
            <ac:spMk id="19" creationId="{C4D5DC63-EE83-4BB1-CE20-4BEF39AB51BD}"/>
          </ac:spMkLst>
        </pc:spChg>
        <pc:spChg chg="mod">
          <ac:chgData name="gessyanne vale" userId="a5cfef0d128dca31" providerId="LiveId" clId="{3B7F84A8-0A6D-4BB3-A002-E16BAD36EED2}" dt="2025-05-06T23:56:20.390" v="297" actId="1076"/>
          <ac:spMkLst>
            <pc:docMk/>
            <pc:sldMk cId="2872222373" sldId="293"/>
            <ac:spMk id="20" creationId="{9A535BA0-201D-F4C9-27DF-754003B2093C}"/>
          </ac:spMkLst>
        </pc:spChg>
      </pc:sldChg>
      <pc:sldChg chg="modSp mod modTransition">
        <pc:chgData name="gessyanne vale" userId="a5cfef0d128dca31" providerId="LiveId" clId="{3B7F84A8-0A6D-4BB3-A002-E16BAD36EED2}" dt="2025-05-07T00:01:03.735" v="339"/>
        <pc:sldMkLst>
          <pc:docMk/>
          <pc:sldMk cId="2062489687" sldId="294"/>
        </pc:sldMkLst>
        <pc:spChg chg="mod">
          <ac:chgData name="gessyanne vale" userId="a5cfef0d128dca31" providerId="LiveId" clId="{3B7F84A8-0A6D-4BB3-A002-E16BAD36EED2}" dt="2025-05-06T23:56:30.518" v="299" actId="14100"/>
          <ac:spMkLst>
            <pc:docMk/>
            <pc:sldMk cId="2062489687" sldId="294"/>
            <ac:spMk id="17" creationId="{A9471D38-E3D7-528A-9BA6-88BDBA3712F3}"/>
          </ac:spMkLst>
        </pc:spChg>
        <pc:spChg chg="mod">
          <ac:chgData name="gessyanne vale" userId="a5cfef0d128dca31" providerId="LiveId" clId="{3B7F84A8-0A6D-4BB3-A002-E16BAD36EED2}" dt="2025-05-06T23:56:38.134" v="301" actId="14100"/>
          <ac:spMkLst>
            <pc:docMk/>
            <pc:sldMk cId="2062489687" sldId="294"/>
            <ac:spMk id="19" creationId="{B4AC5C05-2358-21BF-3928-07F3C64254B6}"/>
          </ac:spMkLst>
        </pc:spChg>
        <pc:spChg chg="mod">
          <ac:chgData name="gessyanne vale" userId="a5cfef0d128dca31" providerId="LiveId" clId="{3B7F84A8-0A6D-4BB3-A002-E16BAD36EED2}" dt="2025-05-06T23:56:40.622" v="302" actId="1076"/>
          <ac:spMkLst>
            <pc:docMk/>
            <pc:sldMk cId="2062489687" sldId="294"/>
            <ac:spMk id="20" creationId="{047F906A-F900-C6EE-D441-5C955D4049C1}"/>
          </ac:spMkLst>
        </pc:spChg>
      </pc:sldChg>
      <pc:sldChg chg="modTransition">
        <pc:chgData name="gessyanne vale" userId="a5cfef0d128dca31" providerId="LiveId" clId="{3B7F84A8-0A6D-4BB3-A002-E16BAD36EED2}" dt="2025-05-07T00:00:52.963" v="338"/>
        <pc:sldMkLst>
          <pc:docMk/>
          <pc:sldMk cId="334699290" sldId="29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212583" y="3334588"/>
            <a:ext cx="9686290" cy="26917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783" y="15700"/>
            <a:ext cx="18281015" cy="10261600"/>
          </a:xfrm>
          <a:custGeom>
            <a:avLst/>
            <a:gdLst/>
            <a:ahLst/>
            <a:cxnLst/>
            <a:rect l="l" t="t" r="r" b="b"/>
            <a:pathLst>
              <a:path w="18281015" h="10261600">
                <a:moveTo>
                  <a:pt x="18280403" y="0"/>
                </a:moveTo>
                <a:lnTo>
                  <a:pt x="0" y="0"/>
                </a:lnTo>
                <a:lnTo>
                  <a:pt x="0" y="10260987"/>
                </a:lnTo>
                <a:lnTo>
                  <a:pt x="18280403" y="10260987"/>
                </a:lnTo>
                <a:lnTo>
                  <a:pt x="18280403" y="0"/>
                </a:lnTo>
                <a:close/>
              </a:path>
            </a:pathLst>
          </a:custGeom>
          <a:solidFill>
            <a:srgbClr val="0E154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79089" y="906271"/>
            <a:ext cx="11626215" cy="15883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69538" y="3437382"/>
            <a:ext cx="13789025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83" y="15700"/>
            <a:ext cx="18281015" cy="10261600"/>
          </a:xfrm>
          <a:custGeom>
            <a:avLst/>
            <a:gdLst/>
            <a:ahLst/>
            <a:cxnLst/>
            <a:rect l="l" t="t" r="r" b="b"/>
            <a:pathLst>
              <a:path w="18281015" h="10261600">
                <a:moveTo>
                  <a:pt x="18280403" y="0"/>
                </a:moveTo>
                <a:lnTo>
                  <a:pt x="0" y="0"/>
                </a:lnTo>
                <a:lnTo>
                  <a:pt x="0" y="10260987"/>
                </a:lnTo>
                <a:lnTo>
                  <a:pt x="18280403" y="10260987"/>
                </a:lnTo>
                <a:lnTo>
                  <a:pt x="18280403" y="0"/>
                </a:lnTo>
                <a:close/>
              </a:path>
            </a:pathLst>
          </a:custGeom>
          <a:solidFill>
            <a:srgbClr val="093A8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3" name="object 3"/>
          <p:cNvGrpSpPr/>
          <p:nvPr/>
        </p:nvGrpSpPr>
        <p:grpSpPr>
          <a:xfrm>
            <a:off x="375285" y="8348837"/>
            <a:ext cx="17537430" cy="1580515"/>
            <a:chOff x="375462" y="8350250"/>
            <a:chExt cx="17537430" cy="1580515"/>
          </a:xfrm>
        </p:grpSpPr>
        <p:sp>
          <p:nvSpPr>
            <p:cNvPr id="4" name="object 4"/>
            <p:cNvSpPr/>
            <p:nvPr/>
          </p:nvSpPr>
          <p:spPr>
            <a:xfrm>
              <a:off x="389750" y="8364474"/>
              <a:ext cx="17508855" cy="1551940"/>
            </a:xfrm>
            <a:custGeom>
              <a:avLst/>
              <a:gdLst/>
              <a:ahLst/>
              <a:cxnLst/>
              <a:rect l="l" t="t" r="r" b="b"/>
              <a:pathLst>
                <a:path w="17508855" h="1551940">
                  <a:moveTo>
                    <a:pt x="17245596" y="0"/>
                  </a:moveTo>
                  <a:lnTo>
                    <a:pt x="262890" y="0"/>
                  </a:lnTo>
                  <a:lnTo>
                    <a:pt x="215642" y="4168"/>
                  </a:lnTo>
                  <a:lnTo>
                    <a:pt x="171170" y="16184"/>
                  </a:lnTo>
                  <a:lnTo>
                    <a:pt x="130217" y="35320"/>
                  </a:lnTo>
                  <a:lnTo>
                    <a:pt x="93525" y="60842"/>
                  </a:lnTo>
                  <a:lnTo>
                    <a:pt x="61838" y="92022"/>
                  </a:lnTo>
                  <a:lnTo>
                    <a:pt x="35898" y="128128"/>
                  </a:lnTo>
                  <a:lnTo>
                    <a:pt x="16450" y="168430"/>
                  </a:lnTo>
                  <a:lnTo>
                    <a:pt x="4236" y="212197"/>
                  </a:lnTo>
                  <a:lnTo>
                    <a:pt x="0" y="258699"/>
                  </a:lnTo>
                  <a:lnTo>
                    <a:pt x="0" y="1292961"/>
                  </a:lnTo>
                  <a:lnTo>
                    <a:pt x="4236" y="1339459"/>
                  </a:lnTo>
                  <a:lnTo>
                    <a:pt x="16450" y="1383217"/>
                  </a:lnTo>
                  <a:lnTo>
                    <a:pt x="35898" y="1423505"/>
                  </a:lnTo>
                  <a:lnTo>
                    <a:pt x="61838" y="1459595"/>
                  </a:lnTo>
                  <a:lnTo>
                    <a:pt x="93525" y="1490758"/>
                  </a:lnTo>
                  <a:lnTo>
                    <a:pt x="130217" y="1516265"/>
                  </a:lnTo>
                  <a:lnTo>
                    <a:pt x="171170" y="1535386"/>
                  </a:lnTo>
                  <a:lnTo>
                    <a:pt x="215642" y="1547394"/>
                  </a:lnTo>
                  <a:lnTo>
                    <a:pt x="262890" y="1551558"/>
                  </a:lnTo>
                  <a:lnTo>
                    <a:pt x="17245596" y="1551558"/>
                  </a:lnTo>
                  <a:lnTo>
                    <a:pt x="17292843" y="1547391"/>
                  </a:lnTo>
                  <a:lnTo>
                    <a:pt x="17337315" y="1535375"/>
                  </a:lnTo>
                  <a:lnTo>
                    <a:pt x="17378269" y="1516242"/>
                  </a:lnTo>
                  <a:lnTo>
                    <a:pt x="17414961" y="1490724"/>
                  </a:lnTo>
                  <a:lnTo>
                    <a:pt x="17446648" y="1459553"/>
                  </a:lnTo>
                  <a:lnTo>
                    <a:pt x="17472588" y="1423460"/>
                  </a:lnTo>
                  <a:lnTo>
                    <a:pt x="17492036" y="1383176"/>
                  </a:lnTo>
                  <a:lnTo>
                    <a:pt x="17504250" y="1339432"/>
                  </a:lnTo>
                  <a:lnTo>
                    <a:pt x="17508486" y="1292961"/>
                  </a:lnTo>
                  <a:lnTo>
                    <a:pt x="17508486" y="258699"/>
                  </a:lnTo>
                  <a:lnTo>
                    <a:pt x="17504250" y="212197"/>
                  </a:lnTo>
                  <a:lnTo>
                    <a:pt x="17492036" y="168430"/>
                  </a:lnTo>
                  <a:lnTo>
                    <a:pt x="17472588" y="128128"/>
                  </a:lnTo>
                  <a:lnTo>
                    <a:pt x="17446648" y="92022"/>
                  </a:lnTo>
                  <a:lnTo>
                    <a:pt x="17414961" y="60842"/>
                  </a:lnTo>
                  <a:lnTo>
                    <a:pt x="17378269" y="35320"/>
                  </a:lnTo>
                  <a:lnTo>
                    <a:pt x="17337315" y="16184"/>
                  </a:lnTo>
                  <a:lnTo>
                    <a:pt x="17292843" y="4168"/>
                  </a:lnTo>
                  <a:lnTo>
                    <a:pt x="1724559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75462" y="8350250"/>
              <a:ext cx="17537430" cy="1580515"/>
            </a:xfrm>
            <a:custGeom>
              <a:avLst/>
              <a:gdLst/>
              <a:ahLst/>
              <a:cxnLst/>
              <a:rect l="l" t="t" r="r" b="b"/>
              <a:pathLst>
                <a:path w="17537430" h="1580515">
                  <a:moveTo>
                    <a:pt x="17259884" y="0"/>
                  </a:moveTo>
                  <a:lnTo>
                    <a:pt x="277177" y="0"/>
                  </a:lnTo>
                  <a:lnTo>
                    <a:pt x="227406" y="4388"/>
                  </a:lnTo>
                  <a:lnTo>
                    <a:pt x="180541" y="17043"/>
                  </a:lnTo>
                  <a:lnTo>
                    <a:pt x="137368" y="37201"/>
                  </a:lnTo>
                  <a:lnTo>
                    <a:pt x="98677" y="64098"/>
                  </a:lnTo>
                  <a:lnTo>
                    <a:pt x="65253" y="96970"/>
                  </a:lnTo>
                  <a:lnTo>
                    <a:pt x="37886" y="135052"/>
                  </a:lnTo>
                  <a:lnTo>
                    <a:pt x="17363" y="177581"/>
                  </a:lnTo>
                  <a:lnTo>
                    <a:pt x="4472" y="223793"/>
                  </a:lnTo>
                  <a:lnTo>
                    <a:pt x="0" y="272923"/>
                  </a:lnTo>
                  <a:lnTo>
                    <a:pt x="0" y="1307185"/>
                  </a:lnTo>
                  <a:lnTo>
                    <a:pt x="4485" y="1356352"/>
                  </a:lnTo>
                  <a:lnTo>
                    <a:pt x="17272" y="1402178"/>
                  </a:lnTo>
                  <a:lnTo>
                    <a:pt x="17363" y="1402506"/>
                  </a:lnTo>
                  <a:lnTo>
                    <a:pt x="37886" y="1445029"/>
                  </a:lnTo>
                  <a:lnTo>
                    <a:pt x="65253" y="1483106"/>
                  </a:lnTo>
                  <a:lnTo>
                    <a:pt x="98677" y="1515975"/>
                  </a:lnTo>
                  <a:lnTo>
                    <a:pt x="137368" y="1542870"/>
                  </a:lnTo>
                  <a:lnTo>
                    <a:pt x="180541" y="1563027"/>
                  </a:lnTo>
                  <a:lnTo>
                    <a:pt x="227406" y="1575682"/>
                  </a:lnTo>
                  <a:lnTo>
                    <a:pt x="277177" y="1580070"/>
                  </a:lnTo>
                  <a:lnTo>
                    <a:pt x="277177" y="1565783"/>
                  </a:lnTo>
                  <a:lnTo>
                    <a:pt x="17346318" y="1565783"/>
                  </a:lnTo>
                  <a:lnTo>
                    <a:pt x="17356522" y="1563027"/>
                  </a:lnTo>
                  <a:lnTo>
                    <a:pt x="17381217" y="1551495"/>
                  </a:lnTo>
                  <a:lnTo>
                    <a:pt x="277177" y="1551495"/>
                  </a:lnTo>
                  <a:lnTo>
                    <a:pt x="227006" y="1546521"/>
                  </a:lnTo>
                  <a:lnTo>
                    <a:pt x="180308" y="1532261"/>
                  </a:lnTo>
                  <a:lnTo>
                    <a:pt x="138075" y="1509706"/>
                  </a:lnTo>
                  <a:lnTo>
                    <a:pt x="101298" y="1479846"/>
                  </a:lnTo>
                  <a:lnTo>
                    <a:pt x="70968" y="1443673"/>
                  </a:lnTo>
                  <a:lnTo>
                    <a:pt x="48077" y="1402178"/>
                  </a:lnTo>
                  <a:lnTo>
                    <a:pt x="33615" y="1356352"/>
                  </a:lnTo>
                  <a:lnTo>
                    <a:pt x="28575" y="1307185"/>
                  </a:lnTo>
                  <a:lnTo>
                    <a:pt x="28575" y="272923"/>
                  </a:lnTo>
                  <a:lnTo>
                    <a:pt x="33610" y="223793"/>
                  </a:lnTo>
                  <a:lnTo>
                    <a:pt x="48077" y="177897"/>
                  </a:lnTo>
                  <a:lnTo>
                    <a:pt x="70968" y="136394"/>
                  </a:lnTo>
                  <a:lnTo>
                    <a:pt x="101298" y="100218"/>
                  </a:lnTo>
                  <a:lnTo>
                    <a:pt x="138075" y="70359"/>
                  </a:lnTo>
                  <a:lnTo>
                    <a:pt x="180308" y="47805"/>
                  </a:lnTo>
                  <a:lnTo>
                    <a:pt x="227006" y="33547"/>
                  </a:lnTo>
                  <a:lnTo>
                    <a:pt x="277177" y="28575"/>
                  </a:lnTo>
                  <a:lnTo>
                    <a:pt x="277177" y="14224"/>
                  </a:lnTo>
                  <a:lnTo>
                    <a:pt x="17259884" y="14224"/>
                  </a:lnTo>
                  <a:lnTo>
                    <a:pt x="17259884" y="0"/>
                  </a:lnTo>
                  <a:close/>
                </a:path>
                <a:path w="17537430" h="1580515">
                  <a:moveTo>
                    <a:pt x="17259884" y="1565783"/>
                  </a:moveTo>
                  <a:lnTo>
                    <a:pt x="277177" y="1565783"/>
                  </a:lnTo>
                  <a:lnTo>
                    <a:pt x="277177" y="1580070"/>
                  </a:lnTo>
                  <a:lnTo>
                    <a:pt x="17259884" y="1580070"/>
                  </a:lnTo>
                  <a:lnTo>
                    <a:pt x="17259884" y="1565783"/>
                  </a:lnTo>
                  <a:close/>
                </a:path>
                <a:path w="17537430" h="1580515">
                  <a:moveTo>
                    <a:pt x="17346318" y="1565783"/>
                  </a:moveTo>
                  <a:lnTo>
                    <a:pt x="17259884" y="1565783"/>
                  </a:lnTo>
                  <a:lnTo>
                    <a:pt x="17259884" y="1580070"/>
                  </a:lnTo>
                  <a:lnTo>
                    <a:pt x="17309659" y="1575682"/>
                  </a:lnTo>
                  <a:lnTo>
                    <a:pt x="17346318" y="1565783"/>
                  </a:lnTo>
                  <a:close/>
                </a:path>
                <a:path w="17537430" h="1580515">
                  <a:moveTo>
                    <a:pt x="17259884" y="0"/>
                  </a:moveTo>
                  <a:lnTo>
                    <a:pt x="17259884" y="14224"/>
                  </a:lnTo>
                  <a:lnTo>
                    <a:pt x="277177" y="14224"/>
                  </a:lnTo>
                  <a:lnTo>
                    <a:pt x="277177" y="28575"/>
                  </a:lnTo>
                  <a:lnTo>
                    <a:pt x="17259884" y="28575"/>
                  </a:lnTo>
                  <a:lnTo>
                    <a:pt x="17310052" y="33547"/>
                  </a:lnTo>
                  <a:lnTo>
                    <a:pt x="17356743" y="47805"/>
                  </a:lnTo>
                  <a:lnTo>
                    <a:pt x="17398966" y="70359"/>
                  </a:lnTo>
                  <a:lnTo>
                    <a:pt x="17435731" y="100218"/>
                  </a:lnTo>
                  <a:lnTo>
                    <a:pt x="17466049" y="136394"/>
                  </a:lnTo>
                  <a:lnTo>
                    <a:pt x="17488930" y="177897"/>
                  </a:lnTo>
                  <a:lnTo>
                    <a:pt x="17503390" y="223793"/>
                  </a:lnTo>
                  <a:lnTo>
                    <a:pt x="17508423" y="272923"/>
                  </a:lnTo>
                  <a:lnTo>
                    <a:pt x="17508423" y="1307185"/>
                  </a:lnTo>
                  <a:lnTo>
                    <a:pt x="17503385" y="1356352"/>
                  </a:lnTo>
                  <a:lnTo>
                    <a:pt x="17488930" y="1402178"/>
                  </a:lnTo>
                  <a:lnTo>
                    <a:pt x="17466049" y="1443673"/>
                  </a:lnTo>
                  <a:lnTo>
                    <a:pt x="17435731" y="1479846"/>
                  </a:lnTo>
                  <a:lnTo>
                    <a:pt x="17398966" y="1509706"/>
                  </a:lnTo>
                  <a:lnTo>
                    <a:pt x="17356743" y="1532261"/>
                  </a:lnTo>
                  <a:lnTo>
                    <a:pt x="17310052" y="1546521"/>
                  </a:lnTo>
                  <a:lnTo>
                    <a:pt x="17259884" y="1551495"/>
                  </a:lnTo>
                  <a:lnTo>
                    <a:pt x="17381217" y="1551495"/>
                  </a:lnTo>
                  <a:lnTo>
                    <a:pt x="17438368" y="1515975"/>
                  </a:lnTo>
                  <a:lnTo>
                    <a:pt x="17471779" y="1483106"/>
                  </a:lnTo>
                  <a:lnTo>
                    <a:pt x="17499133" y="1445029"/>
                  </a:lnTo>
                  <a:lnTo>
                    <a:pt x="17519645" y="1402506"/>
                  </a:lnTo>
                  <a:lnTo>
                    <a:pt x="17532515" y="1356352"/>
                  </a:lnTo>
                  <a:lnTo>
                    <a:pt x="17536998" y="1307185"/>
                  </a:lnTo>
                  <a:lnTo>
                    <a:pt x="17536998" y="272923"/>
                  </a:lnTo>
                  <a:lnTo>
                    <a:pt x="17532528" y="223793"/>
                  </a:lnTo>
                  <a:lnTo>
                    <a:pt x="17519733" y="177897"/>
                  </a:lnTo>
                  <a:lnTo>
                    <a:pt x="17519645" y="177581"/>
                  </a:lnTo>
                  <a:lnTo>
                    <a:pt x="17499133" y="135052"/>
                  </a:lnTo>
                  <a:lnTo>
                    <a:pt x="17471779" y="96970"/>
                  </a:lnTo>
                  <a:lnTo>
                    <a:pt x="17438368" y="64098"/>
                  </a:lnTo>
                  <a:lnTo>
                    <a:pt x="17399687" y="37201"/>
                  </a:lnTo>
                  <a:lnTo>
                    <a:pt x="17356522" y="17043"/>
                  </a:lnTo>
                  <a:lnTo>
                    <a:pt x="17309659" y="4388"/>
                  </a:lnTo>
                  <a:lnTo>
                    <a:pt x="17259884" y="0"/>
                  </a:lnTo>
                  <a:close/>
                </a:path>
              </a:pathLst>
            </a:custGeom>
            <a:solidFill>
              <a:srgbClr val="042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820577" y="8609586"/>
              <a:ext cx="3958717" cy="88557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38879" y="8571832"/>
              <a:ext cx="2036826" cy="1101864"/>
            </a:xfrm>
            <a:prstGeom prst="rect">
              <a:avLst/>
            </a:prstGeom>
          </p:spPr>
        </p:pic>
      </p:grpSp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66800" y="357648"/>
            <a:ext cx="6725285" cy="4212971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C888A778-77C5-842C-E9B2-2DDFF38B6F33}"/>
              </a:ext>
            </a:extLst>
          </p:cNvPr>
          <p:cNvSpPr txBox="1"/>
          <p:nvPr/>
        </p:nvSpPr>
        <p:spPr>
          <a:xfrm>
            <a:off x="1582928" y="3634382"/>
            <a:ext cx="426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chemeClr val="bg1"/>
                </a:solidFill>
              </a:rPr>
              <a:t>PAULO DANTAS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FA0E37B3-E29B-F66C-C8C1-23260D820D18}"/>
              </a:ext>
            </a:extLst>
          </p:cNvPr>
          <p:cNvSpPr txBox="1"/>
          <p:nvPr/>
        </p:nvSpPr>
        <p:spPr>
          <a:xfrm>
            <a:off x="5909395" y="5105400"/>
            <a:ext cx="11430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b="1" dirty="0">
                <a:solidFill>
                  <a:schemeClr val="bg1"/>
                </a:solidFill>
              </a:rPr>
              <a:t>RESULTADO MOSTRA NACIONAL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5C7356-D9E9-3321-D38F-D4B5BF7B02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688258F2-C7E0-BDED-5EBF-023364037732}"/>
              </a:ext>
            </a:extLst>
          </p:cNvPr>
          <p:cNvSpPr/>
          <p:nvPr/>
        </p:nvSpPr>
        <p:spPr>
          <a:xfrm>
            <a:off x="0" y="-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12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>
            <a:extLst>
              <a:ext uri="{FF2B5EF4-FFF2-40B4-BE49-F238E27FC236}">
                <a16:creationId xmlns:a16="http://schemas.microsoft.com/office/drawing/2014/main" id="{0BC99002-7825-5165-3885-66202195418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010400" y="4527727"/>
            <a:ext cx="10744200" cy="2334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4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ISCA TÓXICA DE AÇÚCAR COMO MÉTODO SUSTENTÁVEL DE CONTROLE DE MOSQUITOS COMO AE. AEGYPTI</a:t>
            </a:r>
            <a:r>
              <a:rPr lang="pt-BR" sz="4400" dirty="0">
                <a:solidFill>
                  <a:schemeClr val="bg1"/>
                </a:solidFill>
              </a:rPr>
              <a:t> </a:t>
            </a:r>
            <a:endParaRPr sz="4400" dirty="0">
              <a:solidFill>
                <a:schemeClr val="bg1"/>
              </a:solidFill>
              <a:latin typeface="Lucida Sans"/>
              <a:cs typeface="Lucida Sans"/>
            </a:endParaRPr>
          </a:p>
        </p:txBody>
      </p:sp>
      <p:pic>
        <p:nvPicPr>
          <p:cNvPr id="20" name="Imagem 19" descr="IMPLANTAÇÃO DE VIGILÂNCIA EPIDEMIÓLOGICA HOSPITALAR NO MUNICÍPIO DE ARARIPINA (2).png">
            <a:extLst>
              <a:ext uri="{FF2B5EF4-FFF2-40B4-BE49-F238E27FC236}">
                <a16:creationId xmlns:a16="http://schemas.microsoft.com/office/drawing/2014/main" id="{01444946-9AD5-7F81-8400-7C3CCC8F4BD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625" t="2180" r="2127" b="3008"/>
          <a:stretch>
            <a:fillRect/>
          </a:stretch>
        </p:blipFill>
        <p:spPr>
          <a:xfrm>
            <a:off x="533400" y="1714500"/>
            <a:ext cx="5943600" cy="6629400"/>
          </a:xfrm>
          <a:prstGeom prst="rect">
            <a:avLst/>
          </a:prstGeom>
        </p:spPr>
      </p:pic>
      <p:sp>
        <p:nvSpPr>
          <p:cNvPr id="3" name="object 19">
            <a:extLst>
              <a:ext uri="{FF2B5EF4-FFF2-40B4-BE49-F238E27FC236}">
                <a16:creationId xmlns:a16="http://schemas.microsoft.com/office/drawing/2014/main" id="{B6CC9467-A58A-CF80-A826-4F9A985FB377}"/>
              </a:ext>
            </a:extLst>
          </p:cNvPr>
          <p:cNvSpPr txBox="1">
            <a:spLocks/>
          </p:cNvSpPr>
          <p:nvPr/>
        </p:nvSpPr>
        <p:spPr>
          <a:xfrm>
            <a:off x="7010400" y="885986"/>
            <a:ext cx="10744200" cy="27557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10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8000" dirty="0">
                <a:solidFill>
                  <a:schemeClr val="bg1"/>
                </a:solidFill>
                <a:latin typeface="Lucida Sans"/>
                <a:cs typeface="Lucida Sans"/>
              </a:rPr>
              <a:t>SANTA CRUZ DO CAPIBARIBE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07AF3D8-73D7-9F26-8658-2EA2C955A0BF}"/>
              </a:ext>
            </a:extLst>
          </p:cNvPr>
          <p:cNvSpPr txBox="1"/>
          <p:nvPr/>
        </p:nvSpPr>
        <p:spPr>
          <a:xfrm>
            <a:off x="8189685" y="8754683"/>
            <a:ext cx="83856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  <a:latin typeface="Lucida Sans" panose="020B0602030504020204" pitchFamily="34" charset="0"/>
              </a:rPr>
              <a:t>HÉLLYDA PRYSCYLLA SILVA GUSMÃO</a:t>
            </a:r>
          </a:p>
        </p:txBody>
      </p:sp>
    </p:spTree>
    <p:extLst>
      <p:ext uri="{BB962C8B-B14F-4D97-AF65-F5344CB8AC3E}">
        <p14:creationId xmlns:p14="http://schemas.microsoft.com/office/powerpoint/2010/main" val="14356552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987096-6C9D-DF03-9DDB-8C01936519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7401B7EE-F3C4-66CF-02F4-6BC7BE4EFB7D}"/>
              </a:ext>
            </a:extLst>
          </p:cNvPr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1236"/>
          </a:solidFill>
        </p:spPr>
        <p:txBody>
          <a:bodyPr wrap="square" lIns="0" tIns="0" rIns="0" bIns="0" rtlCol="0"/>
          <a:lstStyle/>
          <a:p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9" name="object 19">
            <a:extLst>
              <a:ext uri="{FF2B5EF4-FFF2-40B4-BE49-F238E27FC236}">
                <a16:creationId xmlns:a16="http://schemas.microsoft.com/office/drawing/2014/main" id="{E0E2AC0F-0D4C-A446-7A40-4ABBE97EBCAC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093711" y="4838700"/>
            <a:ext cx="10744200" cy="2334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4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IMPLEMENTAÇÃO DO MÉTODO PILATES NA PREVENÇÃO E PROMOÇÃO DA SAÚDE OCUPACIONAL DE COSTUREIRAS.</a:t>
            </a:r>
            <a:r>
              <a:rPr lang="pt-BR" sz="4400" dirty="0">
                <a:solidFill>
                  <a:schemeClr val="bg1"/>
                </a:solidFill>
              </a:rPr>
              <a:t> </a:t>
            </a:r>
            <a:endParaRPr sz="4400" dirty="0">
              <a:solidFill>
                <a:schemeClr val="bg1"/>
              </a:solidFill>
              <a:latin typeface="Lucida Sans"/>
              <a:cs typeface="Lucida Sans"/>
            </a:endParaRPr>
          </a:p>
        </p:txBody>
      </p:sp>
      <p:pic>
        <p:nvPicPr>
          <p:cNvPr id="20" name="Imagem 19" descr="IMPLANTAÇÃO DE VIGILÂNCIA EPIDEMIÓLOGICA HOSPITALAR NO MUNICÍPIO DE ARARIPINA (2).png">
            <a:extLst>
              <a:ext uri="{FF2B5EF4-FFF2-40B4-BE49-F238E27FC236}">
                <a16:creationId xmlns:a16="http://schemas.microsoft.com/office/drawing/2014/main" id="{8F4C9322-71C9-9C4C-9E36-3EA0280C552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625" t="2180" r="2127" b="3008"/>
          <a:stretch>
            <a:fillRect/>
          </a:stretch>
        </p:blipFill>
        <p:spPr>
          <a:xfrm>
            <a:off x="533400" y="1714500"/>
            <a:ext cx="5943600" cy="6629400"/>
          </a:xfrm>
          <a:prstGeom prst="rect">
            <a:avLst/>
          </a:prstGeom>
        </p:spPr>
      </p:pic>
      <p:sp>
        <p:nvSpPr>
          <p:cNvPr id="3" name="object 19">
            <a:extLst>
              <a:ext uri="{FF2B5EF4-FFF2-40B4-BE49-F238E27FC236}">
                <a16:creationId xmlns:a16="http://schemas.microsoft.com/office/drawing/2014/main" id="{1FF454F6-D786-97CF-63C0-404EDDB1DF66}"/>
              </a:ext>
            </a:extLst>
          </p:cNvPr>
          <p:cNvSpPr txBox="1">
            <a:spLocks/>
          </p:cNvSpPr>
          <p:nvPr/>
        </p:nvSpPr>
        <p:spPr>
          <a:xfrm>
            <a:off x="7010400" y="565223"/>
            <a:ext cx="10744200" cy="27557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10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8000" dirty="0">
                <a:solidFill>
                  <a:schemeClr val="bg1"/>
                </a:solidFill>
                <a:latin typeface="Lucida Sans"/>
                <a:cs typeface="Lucida Sans"/>
              </a:rPr>
              <a:t>SANTA CRUZ DO CAPIBARIBE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436C3964-5BCE-DF62-2B38-F8CDCA74AC26}"/>
              </a:ext>
            </a:extLst>
          </p:cNvPr>
          <p:cNvSpPr txBox="1"/>
          <p:nvPr/>
        </p:nvSpPr>
        <p:spPr>
          <a:xfrm>
            <a:off x="8167199" y="9071213"/>
            <a:ext cx="85972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</a:rPr>
              <a:t>LAIS DE MACEDO FERREIRA SANTOS</a:t>
            </a:r>
          </a:p>
        </p:txBody>
      </p:sp>
    </p:spTree>
    <p:extLst>
      <p:ext uri="{BB962C8B-B14F-4D97-AF65-F5344CB8AC3E}">
        <p14:creationId xmlns:p14="http://schemas.microsoft.com/office/powerpoint/2010/main" val="17929393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610ACE-1356-DF01-0264-F3F614918B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A889FBE1-12BD-F95D-6A6E-4614D7CAF56A}"/>
              </a:ext>
            </a:extLst>
          </p:cNvPr>
          <p:cNvSpPr/>
          <p:nvPr/>
        </p:nvSpPr>
        <p:spPr>
          <a:xfrm>
            <a:off x="0" y="-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1236"/>
          </a:solidFill>
        </p:spPr>
        <p:txBody>
          <a:bodyPr wrap="square" lIns="0" tIns="0" rIns="0" bIns="0" rtlCol="0"/>
          <a:lstStyle/>
          <a:p>
            <a:endParaRPr lang="pt-BR" dirty="0"/>
          </a:p>
        </p:txBody>
      </p:sp>
      <p:sp>
        <p:nvSpPr>
          <p:cNvPr id="19" name="object 19">
            <a:extLst>
              <a:ext uri="{FF2B5EF4-FFF2-40B4-BE49-F238E27FC236}">
                <a16:creationId xmlns:a16="http://schemas.microsoft.com/office/drawing/2014/main" id="{A4ABA364-8EC3-DD62-6724-5A7EAE093AA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212583" y="3992789"/>
            <a:ext cx="10542016" cy="2334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4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ENFRENTAMENTO DA HANSENÍASE NO TERRITÓRIO INDÍGENA KAPINAWÁ NO</a:t>
            </a:r>
            <a:br>
              <a:rPr lang="pt-BR" sz="4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</a:br>
            <a:r>
              <a:rPr lang="pt-BR" sz="4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MUNICÍPIO DE BUÍQUE</a:t>
            </a:r>
            <a:r>
              <a:rPr lang="pt-BR" sz="4400" dirty="0">
                <a:solidFill>
                  <a:schemeClr val="bg1"/>
                </a:solidFill>
              </a:rPr>
              <a:t> </a:t>
            </a:r>
            <a:endParaRPr sz="4400" dirty="0">
              <a:solidFill>
                <a:schemeClr val="bg1"/>
              </a:solidFill>
              <a:latin typeface="Lucida Sans"/>
              <a:cs typeface="Lucida Sans"/>
            </a:endParaRPr>
          </a:p>
        </p:txBody>
      </p:sp>
      <p:pic>
        <p:nvPicPr>
          <p:cNvPr id="20" name="Imagem 19" descr="IMPLANTAÇÃO DE VIGILÂNCIA EPIDEMIÓLOGICA HOSPITALAR NO MUNICÍPIO DE ARARIPINA (2).png">
            <a:extLst>
              <a:ext uri="{FF2B5EF4-FFF2-40B4-BE49-F238E27FC236}">
                <a16:creationId xmlns:a16="http://schemas.microsoft.com/office/drawing/2014/main" id="{D931E236-5123-E8B5-8738-2F70B3C6A2B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625" t="2180" r="2127" b="3008"/>
          <a:stretch>
            <a:fillRect/>
          </a:stretch>
        </p:blipFill>
        <p:spPr>
          <a:xfrm>
            <a:off x="533400" y="1714500"/>
            <a:ext cx="5943600" cy="6629400"/>
          </a:xfrm>
          <a:prstGeom prst="rect">
            <a:avLst/>
          </a:prstGeom>
        </p:spPr>
      </p:pic>
      <p:sp>
        <p:nvSpPr>
          <p:cNvPr id="3" name="object 19">
            <a:extLst>
              <a:ext uri="{FF2B5EF4-FFF2-40B4-BE49-F238E27FC236}">
                <a16:creationId xmlns:a16="http://schemas.microsoft.com/office/drawing/2014/main" id="{269475AB-D1E9-4BAB-322C-7927DC58206B}"/>
              </a:ext>
            </a:extLst>
          </p:cNvPr>
          <p:cNvSpPr txBox="1">
            <a:spLocks/>
          </p:cNvSpPr>
          <p:nvPr/>
        </p:nvSpPr>
        <p:spPr>
          <a:xfrm>
            <a:off x="7010400" y="508083"/>
            <a:ext cx="10744199" cy="1315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10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8000" dirty="0">
                <a:solidFill>
                  <a:schemeClr val="bg1"/>
                </a:solidFill>
                <a:latin typeface="Lucida Sans"/>
                <a:cs typeface="Lucida Sans"/>
              </a:rPr>
              <a:t>BUÍQUE</a:t>
            </a:r>
          </a:p>
        </p:txBody>
      </p:sp>
      <p:sp>
        <p:nvSpPr>
          <p:cNvPr id="4" name="object 19">
            <a:extLst>
              <a:ext uri="{FF2B5EF4-FFF2-40B4-BE49-F238E27FC236}">
                <a16:creationId xmlns:a16="http://schemas.microsoft.com/office/drawing/2014/main" id="{9AE88F11-2895-80CE-3520-BE8029048D5F}"/>
              </a:ext>
            </a:extLst>
          </p:cNvPr>
          <p:cNvSpPr txBox="1">
            <a:spLocks/>
          </p:cNvSpPr>
          <p:nvPr/>
        </p:nvSpPr>
        <p:spPr>
          <a:xfrm>
            <a:off x="7640446" y="8496300"/>
            <a:ext cx="9686290" cy="92422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10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5400" b="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pt-BR" sz="36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KEYLA CHRISTINA CAVALCANTE TAVARES</a:t>
            </a:r>
            <a:r>
              <a:rPr lang="pt-BR" sz="4400" dirty="0">
                <a:solidFill>
                  <a:schemeClr val="bg1"/>
                </a:solidFill>
              </a:rPr>
              <a:t> </a:t>
            </a:r>
            <a:endParaRPr lang="pt-BR" sz="13800" dirty="0">
              <a:solidFill>
                <a:schemeClr val="bg1"/>
              </a:solidFill>
              <a:latin typeface="Lucida Sans"/>
              <a:cs typeface="Lucida Sans"/>
            </a:endParaRPr>
          </a:p>
        </p:txBody>
      </p:sp>
    </p:spTree>
    <p:extLst>
      <p:ext uri="{BB962C8B-B14F-4D97-AF65-F5344CB8AC3E}">
        <p14:creationId xmlns:p14="http://schemas.microsoft.com/office/powerpoint/2010/main" val="28414351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DA75ED-9DBF-2D38-39B1-018E649336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9A121137-1208-278B-F78B-AEB9804CBD4E}"/>
              </a:ext>
            </a:extLst>
          </p:cNvPr>
          <p:cNvSpPr/>
          <p:nvPr/>
        </p:nvSpPr>
        <p:spPr>
          <a:xfrm>
            <a:off x="0" y="-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1236"/>
          </a:solidFill>
        </p:spPr>
        <p:txBody>
          <a:bodyPr wrap="square" lIns="0" tIns="0" rIns="0" bIns="0" rtlCol="0"/>
          <a:lstStyle/>
          <a:p>
            <a:endParaRPr lang="pt-BR" dirty="0"/>
          </a:p>
        </p:txBody>
      </p:sp>
      <p:sp>
        <p:nvSpPr>
          <p:cNvPr id="19" name="object 19">
            <a:extLst>
              <a:ext uri="{FF2B5EF4-FFF2-40B4-BE49-F238E27FC236}">
                <a16:creationId xmlns:a16="http://schemas.microsoft.com/office/drawing/2014/main" id="{C8E9A5DA-8FDD-D9B1-E527-A3CF657B9017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010399" y="4469822"/>
            <a:ext cx="10744199" cy="2334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4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(PREP)ARA: EQUIDADE NO ACESSO E AMPLIAÇÃO DA COBERTURA VACINAL CONTRA O HPV ENTRE POPULAÇÕES-CHAVE</a:t>
            </a:r>
            <a:r>
              <a:rPr lang="pt-BR" sz="4400" dirty="0">
                <a:solidFill>
                  <a:schemeClr val="bg1"/>
                </a:solidFill>
              </a:rPr>
              <a:t> </a:t>
            </a:r>
            <a:endParaRPr sz="4400" dirty="0">
              <a:solidFill>
                <a:schemeClr val="bg1"/>
              </a:solidFill>
              <a:latin typeface="Lucida Sans"/>
              <a:cs typeface="Lucida Sans"/>
            </a:endParaRPr>
          </a:p>
        </p:txBody>
      </p:sp>
      <p:pic>
        <p:nvPicPr>
          <p:cNvPr id="20" name="Imagem 19" descr="IMPLANTAÇÃO DE VIGILÂNCIA EPIDEMIÓLOGICA HOSPITALAR NO MUNICÍPIO DE ARARIPINA (2).png">
            <a:extLst>
              <a:ext uri="{FF2B5EF4-FFF2-40B4-BE49-F238E27FC236}">
                <a16:creationId xmlns:a16="http://schemas.microsoft.com/office/drawing/2014/main" id="{67DDC0E2-1A96-1DB6-19AF-D0157843012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625" t="2180" r="2127" b="3008"/>
          <a:stretch>
            <a:fillRect/>
          </a:stretch>
        </p:blipFill>
        <p:spPr>
          <a:xfrm>
            <a:off x="533400" y="1714500"/>
            <a:ext cx="5943600" cy="6629400"/>
          </a:xfrm>
          <a:prstGeom prst="rect">
            <a:avLst/>
          </a:prstGeom>
        </p:spPr>
      </p:pic>
      <p:sp>
        <p:nvSpPr>
          <p:cNvPr id="3" name="object 19">
            <a:extLst>
              <a:ext uri="{FF2B5EF4-FFF2-40B4-BE49-F238E27FC236}">
                <a16:creationId xmlns:a16="http://schemas.microsoft.com/office/drawing/2014/main" id="{6C44AFED-F6C5-8C2D-4775-0556861E6408}"/>
              </a:ext>
            </a:extLst>
          </p:cNvPr>
          <p:cNvSpPr txBox="1">
            <a:spLocks/>
          </p:cNvSpPr>
          <p:nvPr/>
        </p:nvSpPr>
        <p:spPr>
          <a:xfrm>
            <a:off x="7010398" y="565223"/>
            <a:ext cx="10744199" cy="27557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10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8000" dirty="0">
                <a:solidFill>
                  <a:schemeClr val="bg1"/>
                </a:solidFill>
                <a:latin typeface="Lucida Sans"/>
                <a:cs typeface="Lucida Sans"/>
              </a:rPr>
              <a:t>JABOATÃO DOS GUARARAPES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DD9ACD0-622B-00CD-1020-7450B16E945E}"/>
              </a:ext>
            </a:extLst>
          </p:cNvPr>
          <p:cNvSpPr txBox="1"/>
          <p:nvPr/>
        </p:nvSpPr>
        <p:spPr>
          <a:xfrm>
            <a:off x="8311638" y="8724900"/>
            <a:ext cx="81417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>
                <a:solidFill>
                  <a:schemeClr val="bg1"/>
                </a:solidFill>
                <a:latin typeface="Calibri" panose="020F0502020204030204" pitchFamily="34" charset="0"/>
              </a:rPr>
              <a:t>DA</a:t>
            </a:r>
            <a:r>
              <a:rPr lang="pt-BR" sz="36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NILO MARTINS ROQUE PEREIRA</a:t>
            </a:r>
            <a:r>
              <a:rPr lang="pt-BR" sz="36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970235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CEC5EC-20F7-7B9D-87F7-C851B22108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CD6465D7-1CB0-7EA7-3055-8BBAEAC00DCC}"/>
              </a:ext>
            </a:extLst>
          </p:cNvPr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1236"/>
          </a:solidFill>
        </p:spPr>
        <p:txBody>
          <a:bodyPr wrap="square" lIns="0" tIns="0" rIns="0" bIns="0" rtlCol="0"/>
          <a:lstStyle/>
          <a:p>
            <a:r>
              <a:rPr lang="pt-BR" dirty="0"/>
              <a:t>PE</a:t>
            </a:r>
            <a:endParaRPr dirty="0"/>
          </a:p>
        </p:txBody>
      </p:sp>
      <p:sp>
        <p:nvSpPr>
          <p:cNvPr id="19" name="object 19">
            <a:extLst>
              <a:ext uri="{FF2B5EF4-FFF2-40B4-BE49-F238E27FC236}">
                <a16:creationId xmlns:a16="http://schemas.microsoft.com/office/drawing/2014/main" id="{923D2970-EC20-0148-ECEC-AEE1526991A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010400" y="5488120"/>
            <a:ext cx="10744199" cy="11928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4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XÔ SEDENTARISMO</a:t>
            </a:r>
            <a:r>
              <a:rPr lang="pt-BR" sz="7200" dirty="0">
                <a:solidFill>
                  <a:schemeClr val="bg1"/>
                </a:solidFill>
              </a:rPr>
              <a:t> </a:t>
            </a:r>
            <a:endParaRPr sz="9600" dirty="0">
              <a:solidFill>
                <a:schemeClr val="bg1"/>
              </a:solidFill>
              <a:latin typeface="Lucida Sans"/>
              <a:cs typeface="Lucida Sans"/>
            </a:endParaRPr>
          </a:p>
        </p:txBody>
      </p:sp>
      <p:pic>
        <p:nvPicPr>
          <p:cNvPr id="20" name="Imagem 19" descr="IMPLANTAÇÃO DE VIGILÂNCIA EPIDEMIÓLOGICA HOSPITALAR NO MUNICÍPIO DE ARARIPINA (2).png">
            <a:extLst>
              <a:ext uri="{FF2B5EF4-FFF2-40B4-BE49-F238E27FC236}">
                <a16:creationId xmlns:a16="http://schemas.microsoft.com/office/drawing/2014/main" id="{0061BFE1-0D05-4185-9A56-38FFADC3EE7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625" t="2180" r="2127" b="3008"/>
          <a:stretch>
            <a:fillRect/>
          </a:stretch>
        </p:blipFill>
        <p:spPr>
          <a:xfrm>
            <a:off x="533400" y="1714500"/>
            <a:ext cx="5943600" cy="6629400"/>
          </a:xfrm>
          <a:prstGeom prst="rect">
            <a:avLst/>
          </a:prstGeom>
        </p:spPr>
      </p:pic>
      <p:sp>
        <p:nvSpPr>
          <p:cNvPr id="3" name="object 19">
            <a:extLst>
              <a:ext uri="{FF2B5EF4-FFF2-40B4-BE49-F238E27FC236}">
                <a16:creationId xmlns:a16="http://schemas.microsoft.com/office/drawing/2014/main" id="{34289F78-427B-59D9-74EC-A72A26B15DD5}"/>
              </a:ext>
            </a:extLst>
          </p:cNvPr>
          <p:cNvSpPr txBox="1">
            <a:spLocks/>
          </p:cNvSpPr>
          <p:nvPr/>
        </p:nvSpPr>
        <p:spPr>
          <a:xfrm>
            <a:off x="7010400" y="1727200"/>
            <a:ext cx="10744200" cy="24814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10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7200" dirty="0">
                <a:solidFill>
                  <a:schemeClr val="bg1"/>
                </a:solidFill>
                <a:latin typeface="Lucida Sans"/>
                <a:cs typeface="Lucida Sans"/>
              </a:rPr>
              <a:t>SÃO LOURENÇO DA MATA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DCF86C2-3D50-A2A7-49AD-D395F2BE034B}"/>
              </a:ext>
            </a:extLst>
          </p:cNvPr>
          <p:cNvSpPr txBox="1"/>
          <p:nvPr/>
        </p:nvSpPr>
        <p:spPr>
          <a:xfrm>
            <a:off x="8899221" y="8538633"/>
            <a:ext cx="63658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</a:rPr>
              <a:t>PEDRO HENRIQUE DE LIMA</a:t>
            </a:r>
          </a:p>
        </p:txBody>
      </p:sp>
    </p:spTree>
    <p:extLst>
      <p:ext uri="{BB962C8B-B14F-4D97-AF65-F5344CB8AC3E}">
        <p14:creationId xmlns:p14="http://schemas.microsoft.com/office/powerpoint/2010/main" val="26587634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271BDF-0EC3-3745-4A41-0A3BCD7DFB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820587E6-4B41-8FD0-896F-2CF93768CAED}"/>
              </a:ext>
            </a:extLst>
          </p:cNvPr>
          <p:cNvSpPr/>
          <p:nvPr/>
        </p:nvSpPr>
        <p:spPr>
          <a:xfrm>
            <a:off x="0" y="-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123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Imagem 19" descr="IMPLANTAÇÃO DE VIGILÂNCIA EPIDEMIÓLOGICA HOSPITALAR NO MUNICÍPIO DE ARARIPINA (2).png">
            <a:extLst>
              <a:ext uri="{FF2B5EF4-FFF2-40B4-BE49-F238E27FC236}">
                <a16:creationId xmlns:a16="http://schemas.microsoft.com/office/drawing/2014/main" id="{FD9DED5F-DF3B-2B5A-DAC6-C4BBF864285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625" t="2180" r="2127" b="3008"/>
          <a:stretch>
            <a:fillRect/>
          </a:stretch>
        </p:blipFill>
        <p:spPr>
          <a:xfrm>
            <a:off x="533400" y="1714500"/>
            <a:ext cx="5943600" cy="6629400"/>
          </a:xfrm>
          <a:prstGeom prst="rect">
            <a:avLst/>
          </a:prstGeom>
        </p:spPr>
      </p:pic>
      <p:sp>
        <p:nvSpPr>
          <p:cNvPr id="3" name="object 19">
            <a:extLst>
              <a:ext uri="{FF2B5EF4-FFF2-40B4-BE49-F238E27FC236}">
                <a16:creationId xmlns:a16="http://schemas.microsoft.com/office/drawing/2014/main" id="{C130902C-FE88-CE45-F850-8EC2D02FE101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035800" y="4381500"/>
            <a:ext cx="10744200" cy="23133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4400" dirty="0">
                <a:solidFill>
                  <a:schemeClr val="bg1"/>
                </a:solidFill>
                <a:latin typeface="Lucida Sans"/>
                <a:cs typeface="Lucida Sans"/>
              </a:rPr>
              <a:t>APLICAÇÃO DA ULTRASSONOGRAFIA</a:t>
            </a:r>
            <a:br>
              <a:rPr lang="pt-BR" sz="4400" dirty="0">
                <a:solidFill>
                  <a:schemeClr val="bg1"/>
                </a:solidFill>
                <a:latin typeface="Lucida Sans"/>
                <a:cs typeface="Lucida Sans"/>
              </a:rPr>
            </a:br>
            <a:r>
              <a:rPr lang="pt-BR" sz="4400" dirty="0">
                <a:solidFill>
                  <a:schemeClr val="bg1"/>
                </a:solidFill>
                <a:latin typeface="Lucida Sans"/>
                <a:cs typeface="Lucida Sans"/>
              </a:rPr>
              <a:t>BEIRA LEITO NAS CONSULTAS DE PRÉ- NATAL</a:t>
            </a:r>
            <a:endParaRPr sz="4400" dirty="0">
              <a:solidFill>
                <a:schemeClr val="bg1"/>
              </a:solidFill>
              <a:latin typeface="Lucida Sans"/>
              <a:cs typeface="Lucida Sans"/>
            </a:endParaRPr>
          </a:p>
        </p:txBody>
      </p:sp>
      <p:sp>
        <p:nvSpPr>
          <p:cNvPr id="4" name="object 19">
            <a:extLst>
              <a:ext uri="{FF2B5EF4-FFF2-40B4-BE49-F238E27FC236}">
                <a16:creationId xmlns:a16="http://schemas.microsoft.com/office/drawing/2014/main" id="{172B0613-82D5-385D-DDB9-4D2C6DFB0A7C}"/>
              </a:ext>
            </a:extLst>
          </p:cNvPr>
          <p:cNvSpPr txBox="1">
            <a:spLocks/>
          </p:cNvSpPr>
          <p:nvPr/>
        </p:nvSpPr>
        <p:spPr>
          <a:xfrm>
            <a:off x="7010400" y="1130489"/>
            <a:ext cx="10744200" cy="1315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10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8000" dirty="0">
                <a:solidFill>
                  <a:schemeClr val="bg1"/>
                </a:solidFill>
                <a:latin typeface="Lucida Sans"/>
                <a:cs typeface="Lucida Sans"/>
              </a:rPr>
              <a:t>PAULISTA</a:t>
            </a:r>
            <a:endParaRPr lang="pt-BR" sz="7200" dirty="0">
              <a:solidFill>
                <a:schemeClr val="bg1"/>
              </a:solidFill>
              <a:latin typeface="Lucida Sans"/>
              <a:cs typeface="Lucida Sans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82D5C67-D681-7E22-EE79-EC9D17D8E1FE}"/>
              </a:ext>
            </a:extLst>
          </p:cNvPr>
          <p:cNvSpPr txBox="1"/>
          <p:nvPr/>
        </p:nvSpPr>
        <p:spPr>
          <a:xfrm>
            <a:off x="8507080" y="8833345"/>
            <a:ext cx="7750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</a:rPr>
              <a:t>TARCISO ARCELA COSTA FREIRE</a:t>
            </a:r>
          </a:p>
        </p:txBody>
      </p:sp>
    </p:spTree>
    <p:extLst>
      <p:ext uri="{BB962C8B-B14F-4D97-AF65-F5344CB8AC3E}">
        <p14:creationId xmlns:p14="http://schemas.microsoft.com/office/powerpoint/2010/main" val="19626180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03B645-B8D9-BBA6-0D1D-ADD6E97895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0A6B3C25-F00B-90D4-E88B-238B4B1A8861}"/>
              </a:ext>
            </a:extLst>
          </p:cNvPr>
          <p:cNvSpPr/>
          <p:nvPr/>
        </p:nvSpPr>
        <p:spPr>
          <a:xfrm>
            <a:off x="0" y="-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123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Imagem 19" descr="IMPLANTAÇÃO DE VIGILÂNCIA EPIDEMIÓLOGICA HOSPITALAR NO MUNICÍPIO DE ARARIPINA (2).png">
            <a:extLst>
              <a:ext uri="{FF2B5EF4-FFF2-40B4-BE49-F238E27FC236}">
                <a16:creationId xmlns:a16="http://schemas.microsoft.com/office/drawing/2014/main" id="{3097DB1C-11AE-BC24-F3B8-15A26618DE4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625" t="2180" r="2127" b="3008"/>
          <a:stretch>
            <a:fillRect/>
          </a:stretch>
        </p:blipFill>
        <p:spPr>
          <a:xfrm>
            <a:off x="533400" y="1714500"/>
            <a:ext cx="5943600" cy="6629400"/>
          </a:xfrm>
          <a:prstGeom prst="rect">
            <a:avLst/>
          </a:prstGeom>
        </p:spPr>
      </p:pic>
      <p:sp>
        <p:nvSpPr>
          <p:cNvPr id="3" name="object 19">
            <a:extLst>
              <a:ext uri="{FF2B5EF4-FFF2-40B4-BE49-F238E27FC236}">
                <a16:creationId xmlns:a16="http://schemas.microsoft.com/office/drawing/2014/main" id="{EF050AC9-7A3D-22F5-2541-43E56C8369A7}"/>
              </a:ext>
            </a:extLst>
          </p:cNvPr>
          <p:cNvSpPr txBox="1">
            <a:spLocks/>
          </p:cNvSpPr>
          <p:nvPr/>
        </p:nvSpPr>
        <p:spPr>
          <a:xfrm>
            <a:off x="7010400" y="1160122"/>
            <a:ext cx="10744200" cy="1315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10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8000" dirty="0">
                <a:solidFill>
                  <a:schemeClr val="bg1"/>
                </a:solidFill>
                <a:latin typeface="Lucida Sans"/>
                <a:cs typeface="Lucida Sans"/>
              </a:rPr>
              <a:t>RECIFE</a:t>
            </a:r>
            <a:endParaRPr lang="pt-BR" sz="7200" dirty="0">
              <a:solidFill>
                <a:schemeClr val="bg1"/>
              </a:solidFill>
              <a:latin typeface="Lucida Sans"/>
              <a:cs typeface="Lucida Sans"/>
            </a:endParaRPr>
          </a:p>
        </p:txBody>
      </p:sp>
      <p:sp>
        <p:nvSpPr>
          <p:cNvPr id="4" name="object 19">
            <a:extLst>
              <a:ext uri="{FF2B5EF4-FFF2-40B4-BE49-F238E27FC236}">
                <a16:creationId xmlns:a16="http://schemas.microsoft.com/office/drawing/2014/main" id="{0FDCA8D2-6F30-87C4-B7F1-6124CED7D74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010400" y="4495602"/>
            <a:ext cx="10744200" cy="23133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4400" dirty="0">
                <a:solidFill>
                  <a:schemeClr val="bg1"/>
                </a:solidFill>
                <a:latin typeface="Lucida Sans"/>
                <a:cs typeface="Lucida Sans"/>
              </a:rPr>
              <a:t>TELECONSULTORIAS NO PRÉ-NATAL DE ALTO RISCO: ESTRATÉGIA PARA</a:t>
            </a:r>
            <a:br>
              <a:rPr lang="pt-BR" sz="4400" dirty="0">
                <a:solidFill>
                  <a:schemeClr val="bg1"/>
                </a:solidFill>
                <a:latin typeface="Lucida Sans"/>
                <a:cs typeface="Lucida Sans"/>
              </a:rPr>
            </a:br>
            <a:r>
              <a:rPr lang="pt-BR" sz="4400" dirty="0">
                <a:solidFill>
                  <a:schemeClr val="bg1"/>
                </a:solidFill>
                <a:latin typeface="Lucida Sans"/>
                <a:cs typeface="Lucida Sans"/>
              </a:rPr>
              <a:t>QUALIFICAÇÃO E REDUÇÃO DE FILA</a:t>
            </a:r>
            <a:endParaRPr sz="4400" dirty="0">
              <a:solidFill>
                <a:schemeClr val="bg1"/>
              </a:solidFill>
              <a:latin typeface="Lucida Sans"/>
              <a:cs typeface="Lucida Sans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AF264FAE-8230-DA85-74EB-869E2944C62C}"/>
              </a:ext>
            </a:extLst>
          </p:cNvPr>
          <p:cNvSpPr txBox="1"/>
          <p:nvPr/>
        </p:nvSpPr>
        <p:spPr>
          <a:xfrm>
            <a:off x="7391400" y="8803712"/>
            <a:ext cx="102130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</a:rPr>
              <a:t>TASSIA FERNANDA CARNEIRO DE ANDRADE</a:t>
            </a:r>
          </a:p>
        </p:txBody>
      </p:sp>
    </p:spTree>
    <p:extLst>
      <p:ext uri="{BB962C8B-B14F-4D97-AF65-F5344CB8AC3E}">
        <p14:creationId xmlns:p14="http://schemas.microsoft.com/office/powerpoint/2010/main" val="6287300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C3F9BD-E102-9093-FF3A-2B0E62E5CB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1CDBCDFD-F263-2180-55CE-752AC2D5E8C1}"/>
              </a:ext>
            </a:extLst>
          </p:cNvPr>
          <p:cNvSpPr/>
          <p:nvPr/>
        </p:nvSpPr>
        <p:spPr>
          <a:xfrm>
            <a:off x="0" y="-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123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Imagem 19" descr="IMPLANTAÇÃO DE VIGILÂNCIA EPIDEMIÓLOGICA HOSPITALAR NO MUNICÍPIO DE ARARIPINA (2).png">
            <a:extLst>
              <a:ext uri="{FF2B5EF4-FFF2-40B4-BE49-F238E27FC236}">
                <a16:creationId xmlns:a16="http://schemas.microsoft.com/office/drawing/2014/main" id="{09FDEFBA-81D5-3F7C-12DA-2D3FC963713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625" t="2180" r="2127" b="3008"/>
          <a:stretch>
            <a:fillRect/>
          </a:stretch>
        </p:blipFill>
        <p:spPr>
          <a:xfrm>
            <a:off x="533400" y="1714500"/>
            <a:ext cx="5943600" cy="6629400"/>
          </a:xfrm>
          <a:prstGeom prst="rect">
            <a:avLst/>
          </a:prstGeom>
        </p:spPr>
      </p:pic>
      <p:sp>
        <p:nvSpPr>
          <p:cNvPr id="3" name="object 19">
            <a:extLst>
              <a:ext uri="{FF2B5EF4-FFF2-40B4-BE49-F238E27FC236}">
                <a16:creationId xmlns:a16="http://schemas.microsoft.com/office/drawing/2014/main" id="{60FAFC80-86BA-D129-D39E-53A43A832554}"/>
              </a:ext>
            </a:extLst>
          </p:cNvPr>
          <p:cNvSpPr txBox="1">
            <a:spLocks/>
          </p:cNvSpPr>
          <p:nvPr/>
        </p:nvSpPr>
        <p:spPr>
          <a:xfrm>
            <a:off x="7010400" y="1000752"/>
            <a:ext cx="10744200" cy="11850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10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7200" dirty="0">
                <a:solidFill>
                  <a:schemeClr val="bg1"/>
                </a:solidFill>
                <a:latin typeface="Lucida Sans"/>
                <a:cs typeface="Lucida Sans"/>
              </a:rPr>
              <a:t>RECIFE</a:t>
            </a:r>
          </a:p>
        </p:txBody>
      </p:sp>
      <p:sp>
        <p:nvSpPr>
          <p:cNvPr id="4" name="object 19">
            <a:extLst>
              <a:ext uri="{FF2B5EF4-FFF2-40B4-BE49-F238E27FC236}">
                <a16:creationId xmlns:a16="http://schemas.microsoft.com/office/drawing/2014/main" id="{E3873CC2-3006-9C48-3727-D7DB0275317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010400" y="3635604"/>
            <a:ext cx="10744200" cy="31055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4400" dirty="0">
                <a:solidFill>
                  <a:schemeClr val="bg1"/>
                </a:solidFill>
                <a:latin typeface="Lucida Sans"/>
                <a:cs typeface="Lucida Sans"/>
              </a:rPr>
              <a:t>IMPLANTAÇÃO DOS NÚCLEOS DE SEGURANÇA DO PACIENTE NAS UNIDADES DE SAÚDE DO MUNICÍPIO</a:t>
            </a:r>
            <a:br>
              <a:rPr lang="pt-BR" sz="4400" dirty="0">
                <a:solidFill>
                  <a:schemeClr val="bg1"/>
                </a:solidFill>
                <a:latin typeface="Lucida Sans"/>
                <a:cs typeface="Lucida Sans"/>
              </a:rPr>
            </a:br>
            <a:r>
              <a:rPr lang="pt-BR" sz="4400" dirty="0">
                <a:solidFill>
                  <a:schemeClr val="bg1"/>
                </a:solidFill>
                <a:latin typeface="Lucida Sans"/>
                <a:cs typeface="Lucida Sans"/>
              </a:rPr>
              <a:t>DO RECIFE</a:t>
            </a:r>
            <a:endParaRPr sz="4400" dirty="0">
              <a:solidFill>
                <a:schemeClr val="bg1"/>
              </a:solidFill>
              <a:latin typeface="Lucida Sans"/>
              <a:cs typeface="Lucida Sans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41A97E5A-8E67-9A12-D7A6-A91D8E7D8260}"/>
              </a:ext>
            </a:extLst>
          </p:cNvPr>
          <p:cNvSpPr txBox="1"/>
          <p:nvPr/>
        </p:nvSpPr>
        <p:spPr>
          <a:xfrm>
            <a:off x="5867400" y="8954184"/>
            <a:ext cx="120340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</a:rPr>
              <a:t>FLAVIANA CRISTINA SANTIAGO MACIEL FERNANDES</a:t>
            </a:r>
          </a:p>
        </p:txBody>
      </p:sp>
    </p:spTree>
    <p:extLst>
      <p:ext uri="{BB962C8B-B14F-4D97-AF65-F5344CB8AC3E}">
        <p14:creationId xmlns:p14="http://schemas.microsoft.com/office/powerpoint/2010/main" val="36806282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9DF60D-6917-D09D-780D-373F0277D0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B3F28643-AEED-2108-2B88-C2F39CD0299A}"/>
              </a:ext>
            </a:extLst>
          </p:cNvPr>
          <p:cNvSpPr/>
          <p:nvPr/>
        </p:nvSpPr>
        <p:spPr>
          <a:xfrm>
            <a:off x="0" y="3810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123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Imagem 19" descr="IMPLANTAÇÃO DE VIGILÂNCIA EPIDEMIÓLOGICA HOSPITALAR NO MUNICÍPIO DE ARARIPINA (2).png">
            <a:extLst>
              <a:ext uri="{FF2B5EF4-FFF2-40B4-BE49-F238E27FC236}">
                <a16:creationId xmlns:a16="http://schemas.microsoft.com/office/drawing/2014/main" id="{4C00B443-C48E-369E-CD96-F52D7F154E6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625" t="2180" r="2127" b="3008"/>
          <a:stretch>
            <a:fillRect/>
          </a:stretch>
        </p:blipFill>
        <p:spPr>
          <a:xfrm>
            <a:off x="533400" y="1714500"/>
            <a:ext cx="5943600" cy="6629400"/>
          </a:xfrm>
          <a:prstGeom prst="rect">
            <a:avLst/>
          </a:prstGeom>
        </p:spPr>
      </p:pic>
      <p:sp>
        <p:nvSpPr>
          <p:cNvPr id="3" name="object 19">
            <a:extLst>
              <a:ext uri="{FF2B5EF4-FFF2-40B4-BE49-F238E27FC236}">
                <a16:creationId xmlns:a16="http://schemas.microsoft.com/office/drawing/2014/main" id="{374A7767-2F1C-CFE6-A711-FE7268370056}"/>
              </a:ext>
            </a:extLst>
          </p:cNvPr>
          <p:cNvSpPr txBox="1">
            <a:spLocks/>
          </p:cNvSpPr>
          <p:nvPr/>
        </p:nvSpPr>
        <p:spPr>
          <a:xfrm>
            <a:off x="7010400" y="996724"/>
            <a:ext cx="10744200" cy="1315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10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8000" dirty="0">
                <a:solidFill>
                  <a:schemeClr val="bg1"/>
                </a:solidFill>
                <a:latin typeface="Lucida Sans"/>
                <a:cs typeface="Lucida Sans"/>
              </a:rPr>
              <a:t>MACAPARANA</a:t>
            </a:r>
          </a:p>
        </p:txBody>
      </p:sp>
      <p:sp>
        <p:nvSpPr>
          <p:cNvPr id="4" name="object 19">
            <a:extLst>
              <a:ext uri="{FF2B5EF4-FFF2-40B4-BE49-F238E27FC236}">
                <a16:creationId xmlns:a16="http://schemas.microsoft.com/office/drawing/2014/main" id="{FD7CDC3A-E44E-9D0B-3229-B505750D88A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010400" y="3635604"/>
            <a:ext cx="10744200" cy="31055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4400" dirty="0">
                <a:solidFill>
                  <a:schemeClr val="bg1"/>
                </a:solidFill>
                <a:latin typeface="Lucida Sans"/>
                <a:cs typeface="Lucida Sans"/>
              </a:rPr>
              <a:t>PROMOÇÃO AO ALEITAMENTO MATERNO EM MACAPARANA: UM COMPROMISSO COM A SAÚDE</a:t>
            </a:r>
            <a:br>
              <a:rPr lang="pt-BR" sz="4400" dirty="0">
                <a:solidFill>
                  <a:schemeClr val="bg1"/>
                </a:solidFill>
                <a:latin typeface="Lucida Sans"/>
                <a:cs typeface="Lucida Sans"/>
              </a:rPr>
            </a:br>
            <a:r>
              <a:rPr lang="pt-BR" sz="4400" dirty="0">
                <a:solidFill>
                  <a:schemeClr val="bg1"/>
                </a:solidFill>
                <a:latin typeface="Lucida Sans"/>
                <a:cs typeface="Lucida Sans"/>
              </a:rPr>
              <a:t>PÚBLICA</a:t>
            </a:r>
            <a:endParaRPr sz="4400" dirty="0">
              <a:solidFill>
                <a:schemeClr val="bg1"/>
              </a:solidFill>
              <a:latin typeface="Lucida Sans"/>
              <a:cs typeface="Lucida Sans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D3097A0-FDFE-7EE6-8346-553C6AF11320}"/>
              </a:ext>
            </a:extLst>
          </p:cNvPr>
          <p:cNvSpPr txBox="1"/>
          <p:nvPr/>
        </p:nvSpPr>
        <p:spPr>
          <a:xfrm>
            <a:off x="7301622" y="8673578"/>
            <a:ext cx="101617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</a:rPr>
              <a:t>ALINE SHEILLA CABRAL SILVA NASCIMENTO</a:t>
            </a:r>
          </a:p>
        </p:txBody>
      </p:sp>
    </p:spTree>
    <p:extLst>
      <p:ext uri="{BB962C8B-B14F-4D97-AF65-F5344CB8AC3E}">
        <p14:creationId xmlns:p14="http://schemas.microsoft.com/office/powerpoint/2010/main" val="39010369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0C5EF7-61BA-9232-5AB7-7BBE684D9F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5296DE68-0434-1DCE-8223-8D3D6D5F434C}"/>
              </a:ext>
            </a:extLst>
          </p:cNvPr>
          <p:cNvSpPr/>
          <p:nvPr/>
        </p:nvSpPr>
        <p:spPr>
          <a:xfrm>
            <a:off x="0" y="-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123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Imagem 19" descr="IMPLANTAÇÃO DE VIGILÂNCIA EPIDEMIÓLOGICA HOSPITALAR NO MUNICÍPIO DE ARARIPINA (2).png">
            <a:extLst>
              <a:ext uri="{FF2B5EF4-FFF2-40B4-BE49-F238E27FC236}">
                <a16:creationId xmlns:a16="http://schemas.microsoft.com/office/drawing/2014/main" id="{10D6F90E-1362-7EDD-FA60-146BF2698F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625" t="2180" r="2127" b="3008"/>
          <a:stretch>
            <a:fillRect/>
          </a:stretch>
        </p:blipFill>
        <p:spPr>
          <a:xfrm>
            <a:off x="533400" y="1714500"/>
            <a:ext cx="5943600" cy="6629400"/>
          </a:xfrm>
          <a:prstGeom prst="rect">
            <a:avLst/>
          </a:prstGeom>
        </p:spPr>
      </p:pic>
      <p:sp>
        <p:nvSpPr>
          <p:cNvPr id="3" name="object 19">
            <a:extLst>
              <a:ext uri="{FF2B5EF4-FFF2-40B4-BE49-F238E27FC236}">
                <a16:creationId xmlns:a16="http://schemas.microsoft.com/office/drawing/2014/main" id="{1E5B84DC-68DF-990A-4EB1-4D10391C587A}"/>
              </a:ext>
            </a:extLst>
          </p:cNvPr>
          <p:cNvSpPr txBox="1">
            <a:spLocks/>
          </p:cNvSpPr>
          <p:nvPr/>
        </p:nvSpPr>
        <p:spPr>
          <a:xfrm>
            <a:off x="7010400" y="869307"/>
            <a:ext cx="10744199" cy="1315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10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8000" dirty="0">
                <a:solidFill>
                  <a:schemeClr val="bg1"/>
                </a:solidFill>
                <a:latin typeface="Lucida Sans"/>
                <a:cs typeface="Lucida Sans"/>
              </a:rPr>
              <a:t>BONITO</a:t>
            </a:r>
          </a:p>
        </p:txBody>
      </p:sp>
      <p:sp>
        <p:nvSpPr>
          <p:cNvPr id="4" name="object 19">
            <a:extLst>
              <a:ext uri="{FF2B5EF4-FFF2-40B4-BE49-F238E27FC236}">
                <a16:creationId xmlns:a16="http://schemas.microsoft.com/office/drawing/2014/main" id="{4DBD7B15-7637-28AB-A6A2-9522C011BF6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010399" y="3635604"/>
            <a:ext cx="10744199" cy="31055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4400" dirty="0">
                <a:solidFill>
                  <a:schemeClr val="bg1"/>
                </a:solidFill>
                <a:latin typeface="Lucida Sans"/>
                <a:cs typeface="Lucida Sans"/>
              </a:rPr>
              <a:t>SAÚDE NA ESCOLA: INTEGRANDO PROMOÇÃO E ATENÇÃO À SAÚDE NA FORMAÇÃO DOS ESTUDANTES EM</a:t>
            </a:r>
            <a:br>
              <a:rPr lang="pt-BR" sz="4400" dirty="0">
                <a:solidFill>
                  <a:schemeClr val="bg1"/>
                </a:solidFill>
                <a:latin typeface="Lucida Sans"/>
                <a:cs typeface="Lucida Sans"/>
              </a:rPr>
            </a:br>
            <a:r>
              <a:rPr lang="pt-BR" sz="4400" dirty="0">
                <a:solidFill>
                  <a:schemeClr val="bg1"/>
                </a:solidFill>
                <a:latin typeface="Lucida Sans"/>
                <a:cs typeface="Lucida Sans"/>
              </a:rPr>
              <a:t>BONITO-PE</a:t>
            </a:r>
            <a:endParaRPr sz="4400" dirty="0">
              <a:solidFill>
                <a:schemeClr val="bg1"/>
              </a:solidFill>
              <a:latin typeface="Lucida Sans"/>
              <a:cs typeface="Lucida Sans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AC365598-4066-DF0E-A874-129A4B5D09B6}"/>
              </a:ext>
            </a:extLst>
          </p:cNvPr>
          <p:cNvSpPr txBox="1"/>
          <p:nvPr/>
        </p:nvSpPr>
        <p:spPr>
          <a:xfrm>
            <a:off x="7237500" y="8733262"/>
            <a:ext cx="10289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</a:rPr>
              <a:t>DANIELMA MARIA BARROS FERREIRA ALVES</a:t>
            </a:r>
          </a:p>
        </p:txBody>
      </p:sp>
    </p:spTree>
    <p:extLst>
      <p:ext uri="{BB962C8B-B14F-4D97-AF65-F5344CB8AC3E}">
        <p14:creationId xmlns:p14="http://schemas.microsoft.com/office/powerpoint/2010/main" val="35102051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1236"/>
          </a:solidFill>
        </p:spPr>
        <p:txBody>
          <a:bodyPr wrap="square" lIns="0" tIns="0" rIns="0" bIns="0" rtlCol="0"/>
          <a:lstStyle/>
          <a:p>
            <a:r>
              <a:rPr lang="pt-BR" dirty="0"/>
              <a:t>MARIA</a:t>
            </a:r>
            <a:endParaRPr dirty="0"/>
          </a:p>
        </p:txBody>
      </p:sp>
      <p:sp>
        <p:nvSpPr>
          <p:cNvPr id="19" name="object 19"/>
          <p:cNvSpPr txBox="1">
            <a:spLocks noGrp="1"/>
          </p:cNvSpPr>
          <p:nvPr>
            <p:ph type="ctrTitle"/>
          </p:nvPr>
        </p:nvSpPr>
        <p:spPr>
          <a:xfrm>
            <a:off x="7010400" y="1056820"/>
            <a:ext cx="10744200" cy="1315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8000" dirty="0">
                <a:solidFill>
                  <a:schemeClr val="bg1"/>
                </a:solidFill>
                <a:latin typeface="Lucida Sans"/>
                <a:cs typeface="Lucida Sans"/>
              </a:rPr>
              <a:t>BOM JARDIM</a:t>
            </a:r>
            <a:endParaRPr sz="8000" dirty="0">
              <a:solidFill>
                <a:schemeClr val="bg1"/>
              </a:solidFill>
              <a:latin typeface="Lucida Sans"/>
              <a:cs typeface="Lucida Sans"/>
            </a:endParaRPr>
          </a:p>
        </p:txBody>
      </p:sp>
      <p:pic>
        <p:nvPicPr>
          <p:cNvPr id="20" name="Imagem 19" descr="IMPLANTAÇÃO DE VIGILÂNCIA EPIDEMIÓLOGICA HOSPITALAR NO MUNICÍPIO DE ARARIPINA (2).png"/>
          <p:cNvPicPr>
            <a:picLocks noChangeAspect="1"/>
          </p:cNvPicPr>
          <p:nvPr/>
        </p:nvPicPr>
        <p:blipFill>
          <a:blip r:embed="rId2"/>
          <a:srcRect l="3625" t="2180" r="2127" b="3008"/>
          <a:stretch>
            <a:fillRect/>
          </a:stretch>
        </p:blipFill>
        <p:spPr>
          <a:xfrm>
            <a:off x="533400" y="1714500"/>
            <a:ext cx="5943600" cy="6629400"/>
          </a:xfrm>
          <a:prstGeom prst="rect">
            <a:avLst/>
          </a:prstGeom>
        </p:spPr>
      </p:pic>
      <p:sp>
        <p:nvSpPr>
          <p:cNvPr id="7" name="object 19">
            <a:extLst>
              <a:ext uri="{FF2B5EF4-FFF2-40B4-BE49-F238E27FC236}">
                <a16:creationId xmlns:a16="http://schemas.microsoft.com/office/drawing/2014/main" id="{77478F9F-B050-B8BD-F59A-949D841113DC}"/>
              </a:ext>
            </a:extLst>
          </p:cNvPr>
          <p:cNvSpPr txBox="1">
            <a:spLocks/>
          </p:cNvSpPr>
          <p:nvPr/>
        </p:nvSpPr>
        <p:spPr>
          <a:xfrm>
            <a:off x="6629400" y="4610100"/>
            <a:ext cx="11506199" cy="136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10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065" marR="5080" indent="3175" algn="ctr"/>
            <a:r>
              <a:rPr lang="pt-BR" sz="4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PNI EM AÇÃO: O CAMINHO PARA 100%</a:t>
            </a:r>
            <a:br>
              <a:rPr lang="pt-BR" sz="4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</a:br>
            <a:r>
              <a:rPr lang="pt-BR" sz="4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DE COBERTURA VACINAL</a:t>
            </a:r>
            <a:r>
              <a:rPr lang="pt-BR" sz="4400" dirty="0">
                <a:solidFill>
                  <a:schemeClr val="bg1"/>
                </a:solidFill>
              </a:rPr>
              <a:t> </a:t>
            </a:r>
            <a:endParaRPr lang="pt-BR" sz="4400" dirty="0">
              <a:solidFill>
                <a:schemeClr val="bg1"/>
              </a:solidFill>
              <a:latin typeface="Lucida Sans"/>
              <a:cs typeface="Lucida Sans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A3D5421-DB59-6810-65DD-3277A4D32D02}"/>
              </a:ext>
            </a:extLst>
          </p:cNvPr>
          <p:cNvSpPr txBox="1"/>
          <p:nvPr/>
        </p:nvSpPr>
        <p:spPr>
          <a:xfrm>
            <a:off x="7522835" y="8583849"/>
            <a:ext cx="97193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</a:rPr>
              <a:t>MARIA DO </a:t>
            </a:r>
            <a:r>
              <a:rPr lang="pt-BR" sz="3600" dirty="0">
                <a:solidFill>
                  <a:schemeClr val="bg1"/>
                </a:solidFill>
                <a:latin typeface="Lucida Sans" panose="020B0602030504020204" pitchFamily="34" charset="0"/>
              </a:rPr>
              <a:t>CARMO</a:t>
            </a:r>
            <a:r>
              <a:rPr lang="pt-BR" sz="3600" dirty="0">
                <a:solidFill>
                  <a:schemeClr val="bg1"/>
                </a:solidFill>
              </a:rPr>
              <a:t> GONÇALVES SALVIANO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036CFE-48A7-D3C7-F06F-8E9C67A3FB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7E3DA7DC-F80F-167A-D54D-45957434D4F0}"/>
              </a:ext>
            </a:extLst>
          </p:cNvPr>
          <p:cNvSpPr/>
          <p:nvPr/>
        </p:nvSpPr>
        <p:spPr>
          <a:xfrm>
            <a:off x="0" y="-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123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Imagem 19" descr="IMPLANTAÇÃO DE VIGILÂNCIA EPIDEMIÓLOGICA HOSPITALAR NO MUNICÍPIO DE ARARIPINA (2).png">
            <a:extLst>
              <a:ext uri="{FF2B5EF4-FFF2-40B4-BE49-F238E27FC236}">
                <a16:creationId xmlns:a16="http://schemas.microsoft.com/office/drawing/2014/main" id="{23894C53-D611-C199-9ABE-7DCCF722A93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625" t="2180" r="2127" b="3008"/>
          <a:stretch>
            <a:fillRect/>
          </a:stretch>
        </p:blipFill>
        <p:spPr>
          <a:xfrm>
            <a:off x="533400" y="1714500"/>
            <a:ext cx="5943600" cy="6629400"/>
          </a:xfrm>
          <a:prstGeom prst="rect">
            <a:avLst/>
          </a:prstGeom>
        </p:spPr>
      </p:pic>
      <p:sp>
        <p:nvSpPr>
          <p:cNvPr id="3" name="object 19">
            <a:extLst>
              <a:ext uri="{FF2B5EF4-FFF2-40B4-BE49-F238E27FC236}">
                <a16:creationId xmlns:a16="http://schemas.microsoft.com/office/drawing/2014/main" id="{49D77331-889A-11AD-2959-43697A8DF68D}"/>
              </a:ext>
            </a:extLst>
          </p:cNvPr>
          <p:cNvSpPr txBox="1">
            <a:spLocks/>
          </p:cNvSpPr>
          <p:nvPr/>
        </p:nvSpPr>
        <p:spPr>
          <a:xfrm>
            <a:off x="7010400" y="1160122"/>
            <a:ext cx="10744199" cy="1315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10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8000" dirty="0">
                <a:solidFill>
                  <a:schemeClr val="bg1"/>
                </a:solidFill>
                <a:latin typeface="Lucida Sans"/>
                <a:cs typeface="Lucida Sans"/>
              </a:rPr>
              <a:t>PRIMAVERA</a:t>
            </a:r>
          </a:p>
        </p:txBody>
      </p:sp>
      <p:sp>
        <p:nvSpPr>
          <p:cNvPr id="4" name="object 19">
            <a:extLst>
              <a:ext uri="{FF2B5EF4-FFF2-40B4-BE49-F238E27FC236}">
                <a16:creationId xmlns:a16="http://schemas.microsoft.com/office/drawing/2014/main" id="{F27BF4E0-A1B3-CEC4-98B3-E5F3AD449AD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010399" y="3635604"/>
            <a:ext cx="10744199" cy="31055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4400" dirty="0">
                <a:solidFill>
                  <a:schemeClr val="bg1"/>
                </a:solidFill>
                <a:latin typeface="Lucida Sans"/>
                <a:cs typeface="Lucida Sans"/>
              </a:rPr>
              <a:t>CONTRARREFERÊNCIA NO TRATAMENTO DA SÍFILIS: IMPLEMENTAÇÃO DO CARTÃO DO PACIENTE, PRIMAVERA-PE.</a:t>
            </a:r>
            <a:endParaRPr sz="4400" dirty="0">
              <a:solidFill>
                <a:schemeClr val="bg1"/>
              </a:solidFill>
              <a:latin typeface="Lucida Sans"/>
              <a:cs typeface="Lucida Sans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C50BAE5C-D47C-6159-4246-DF1DF39169A8}"/>
              </a:ext>
            </a:extLst>
          </p:cNvPr>
          <p:cNvSpPr txBox="1"/>
          <p:nvPr/>
        </p:nvSpPr>
        <p:spPr>
          <a:xfrm>
            <a:off x="7596572" y="8480547"/>
            <a:ext cx="95718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</a:rPr>
              <a:t>JOYCE MIRELLE ANJOS LINS DE ALMEIDA</a:t>
            </a:r>
          </a:p>
        </p:txBody>
      </p:sp>
    </p:spTree>
    <p:extLst>
      <p:ext uri="{BB962C8B-B14F-4D97-AF65-F5344CB8AC3E}">
        <p14:creationId xmlns:p14="http://schemas.microsoft.com/office/powerpoint/2010/main" val="32173956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6B91FC-8E43-AC1D-DE53-2F0D1B9029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565CEE2A-6E9D-BBAA-7908-1498ABC62377}"/>
              </a:ext>
            </a:extLst>
          </p:cNvPr>
          <p:cNvSpPr/>
          <p:nvPr/>
        </p:nvSpPr>
        <p:spPr>
          <a:xfrm>
            <a:off x="0" y="-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123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Imagem 19" descr="IMPLANTAÇÃO DE VIGILÂNCIA EPIDEMIÓLOGICA HOSPITALAR NO MUNICÍPIO DE ARARIPINA (2).png">
            <a:extLst>
              <a:ext uri="{FF2B5EF4-FFF2-40B4-BE49-F238E27FC236}">
                <a16:creationId xmlns:a16="http://schemas.microsoft.com/office/drawing/2014/main" id="{2C338067-A44A-760C-3581-8E5778087AB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625" t="2180" r="2127" b="3008"/>
          <a:stretch>
            <a:fillRect/>
          </a:stretch>
        </p:blipFill>
        <p:spPr>
          <a:xfrm>
            <a:off x="533400" y="1714500"/>
            <a:ext cx="5943600" cy="6629400"/>
          </a:xfrm>
          <a:prstGeom prst="rect">
            <a:avLst/>
          </a:prstGeom>
        </p:spPr>
      </p:pic>
      <p:sp>
        <p:nvSpPr>
          <p:cNvPr id="3" name="object 19">
            <a:extLst>
              <a:ext uri="{FF2B5EF4-FFF2-40B4-BE49-F238E27FC236}">
                <a16:creationId xmlns:a16="http://schemas.microsoft.com/office/drawing/2014/main" id="{218CF453-BDF4-A0B4-A5D4-3179C067AEDD}"/>
              </a:ext>
            </a:extLst>
          </p:cNvPr>
          <p:cNvSpPr txBox="1">
            <a:spLocks/>
          </p:cNvSpPr>
          <p:nvPr/>
        </p:nvSpPr>
        <p:spPr>
          <a:xfrm>
            <a:off x="7010399" y="1034825"/>
            <a:ext cx="10287561" cy="1315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10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8000" dirty="0">
                <a:solidFill>
                  <a:schemeClr val="bg1"/>
                </a:solidFill>
                <a:latin typeface="Lucida Sans"/>
                <a:cs typeface="Lucida Sans"/>
              </a:rPr>
              <a:t>RECIFE</a:t>
            </a:r>
          </a:p>
        </p:txBody>
      </p:sp>
      <p:sp>
        <p:nvSpPr>
          <p:cNvPr id="4" name="object 19">
            <a:extLst>
              <a:ext uri="{FF2B5EF4-FFF2-40B4-BE49-F238E27FC236}">
                <a16:creationId xmlns:a16="http://schemas.microsoft.com/office/drawing/2014/main" id="{47E33411-4573-3B42-98B1-FC294B18098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035799" y="3986804"/>
            <a:ext cx="10287560" cy="23133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4400" dirty="0">
                <a:solidFill>
                  <a:schemeClr val="bg1"/>
                </a:solidFill>
                <a:latin typeface="Lucida Sans"/>
                <a:cs typeface="Lucida Sans"/>
              </a:rPr>
              <a:t>GESTÃO DA QUALIDADE E TRANSFORMAÇÃO DIGITAL NA</a:t>
            </a:r>
            <a:br>
              <a:rPr lang="pt-BR" sz="4400" dirty="0">
                <a:solidFill>
                  <a:schemeClr val="bg1"/>
                </a:solidFill>
                <a:latin typeface="Lucida Sans"/>
                <a:cs typeface="Lucida Sans"/>
              </a:rPr>
            </a:br>
            <a:r>
              <a:rPr lang="pt-BR" sz="4400" dirty="0">
                <a:solidFill>
                  <a:schemeClr val="bg1"/>
                </a:solidFill>
                <a:latin typeface="Lucida Sans"/>
                <a:cs typeface="Lucida Sans"/>
              </a:rPr>
              <a:t>VIGILÂNCIA SANITÁRIA DE RECIFE</a:t>
            </a:r>
            <a:endParaRPr sz="4400" dirty="0">
              <a:solidFill>
                <a:schemeClr val="bg1"/>
              </a:solidFill>
              <a:latin typeface="Lucida Sans"/>
              <a:cs typeface="Lucida Sans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8404761-AA20-376D-5DD4-47A674AC880F}"/>
              </a:ext>
            </a:extLst>
          </p:cNvPr>
          <p:cNvSpPr txBox="1"/>
          <p:nvPr/>
        </p:nvSpPr>
        <p:spPr>
          <a:xfrm>
            <a:off x="6650108" y="8605844"/>
            <a:ext cx="110081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</a:rPr>
              <a:t>PEDRO COSTA CAVALCANTI DE ALBUQUERQUE</a:t>
            </a:r>
          </a:p>
        </p:txBody>
      </p:sp>
    </p:spTree>
    <p:extLst>
      <p:ext uri="{BB962C8B-B14F-4D97-AF65-F5344CB8AC3E}">
        <p14:creationId xmlns:p14="http://schemas.microsoft.com/office/powerpoint/2010/main" val="17544659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4256C7-502D-CF74-D86A-5F26D6FA7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6D66BE22-17A1-3D94-E4F6-8EB4991DDEAE}"/>
              </a:ext>
            </a:extLst>
          </p:cNvPr>
          <p:cNvSpPr/>
          <p:nvPr/>
        </p:nvSpPr>
        <p:spPr>
          <a:xfrm>
            <a:off x="0" y="-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123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Imagem 19" descr="IMPLANTAÇÃO DE VIGILÂNCIA EPIDEMIÓLOGICA HOSPITALAR NO MUNICÍPIO DE ARARIPINA (2).png">
            <a:extLst>
              <a:ext uri="{FF2B5EF4-FFF2-40B4-BE49-F238E27FC236}">
                <a16:creationId xmlns:a16="http://schemas.microsoft.com/office/drawing/2014/main" id="{BE0EA7B3-3F2D-0BE6-985E-1D74CE5C8E0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625" t="2180" r="2127" b="3008"/>
          <a:stretch>
            <a:fillRect/>
          </a:stretch>
        </p:blipFill>
        <p:spPr>
          <a:xfrm>
            <a:off x="533400" y="1714500"/>
            <a:ext cx="5943600" cy="6629400"/>
          </a:xfrm>
          <a:prstGeom prst="rect">
            <a:avLst/>
          </a:prstGeom>
        </p:spPr>
      </p:pic>
      <p:sp>
        <p:nvSpPr>
          <p:cNvPr id="3" name="object 19">
            <a:extLst>
              <a:ext uri="{FF2B5EF4-FFF2-40B4-BE49-F238E27FC236}">
                <a16:creationId xmlns:a16="http://schemas.microsoft.com/office/drawing/2014/main" id="{143CA5D7-2129-D884-1E13-2B1B7CFEFB03}"/>
              </a:ext>
            </a:extLst>
          </p:cNvPr>
          <p:cNvSpPr txBox="1">
            <a:spLocks/>
          </p:cNvSpPr>
          <p:nvPr/>
        </p:nvSpPr>
        <p:spPr>
          <a:xfrm>
            <a:off x="7010400" y="1002309"/>
            <a:ext cx="10744200" cy="1315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10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8000" dirty="0">
                <a:solidFill>
                  <a:schemeClr val="bg1"/>
                </a:solidFill>
                <a:latin typeface="Lucida Sans"/>
                <a:cs typeface="Lucida Sans"/>
              </a:rPr>
              <a:t>PALMARES</a:t>
            </a:r>
          </a:p>
        </p:txBody>
      </p:sp>
      <p:sp>
        <p:nvSpPr>
          <p:cNvPr id="4" name="object 19">
            <a:extLst>
              <a:ext uri="{FF2B5EF4-FFF2-40B4-BE49-F238E27FC236}">
                <a16:creationId xmlns:a16="http://schemas.microsoft.com/office/drawing/2014/main" id="{6FCC47C0-92FA-F3D3-2C13-0259E5205D8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010400" y="3635604"/>
            <a:ext cx="10896600" cy="31055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4400" dirty="0">
                <a:solidFill>
                  <a:schemeClr val="bg1"/>
                </a:solidFill>
                <a:latin typeface="Lucida Sans"/>
                <a:cs typeface="Lucida Sans"/>
              </a:rPr>
              <a:t>PARCERIA ENTRE UBS E PROJETO CIDADE ATIVA COMO ESTRATÉGIA PARA AUMENTAR A ADESÃO AO</a:t>
            </a:r>
            <a:br>
              <a:rPr lang="pt-BR" sz="4400" dirty="0">
                <a:solidFill>
                  <a:schemeClr val="bg1"/>
                </a:solidFill>
                <a:latin typeface="Lucida Sans"/>
                <a:cs typeface="Lucida Sans"/>
              </a:rPr>
            </a:br>
            <a:r>
              <a:rPr lang="pt-BR" sz="4400" dirty="0">
                <a:solidFill>
                  <a:schemeClr val="bg1"/>
                </a:solidFill>
                <a:latin typeface="Lucida Sans"/>
                <a:cs typeface="Lucida Sans"/>
              </a:rPr>
              <a:t>EXAME CITOLÓGICO</a:t>
            </a:r>
            <a:endParaRPr sz="4400" dirty="0">
              <a:solidFill>
                <a:schemeClr val="bg1"/>
              </a:solidFill>
              <a:latin typeface="Lucida Sans"/>
              <a:cs typeface="Lucida Sans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139FB64-FC92-4062-5444-C1D154A27FB8}"/>
              </a:ext>
            </a:extLst>
          </p:cNvPr>
          <p:cNvSpPr txBox="1"/>
          <p:nvPr/>
        </p:nvSpPr>
        <p:spPr>
          <a:xfrm>
            <a:off x="8991600" y="8638360"/>
            <a:ext cx="78021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</a:rPr>
              <a:t>LUIZA BEATRIZ DE FRANÇA SILVA</a:t>
            </a:r>
          </a:p>
        </p:txBody>
      </p:sp>
    </p:spTree>
    <p:extLst>
      <p:ext uri="{BB962C8B-B14F-4D97-AF65-F5344CB8AC3E}">
        <p14:creationId xmlns:p14="http://schemas.microsoft.com/office/powerpoint/2010/main" val="1622667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84E007-3555-D891-5757-61B63181CF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D81F7146-7D6C-A70B-EEC6-A760E455F4E0}"/>
              </a:ext>
            </a:extLst>
          </p:cNvPr>
          <p:cNvSpPr/>
          <p:nvPr/>
        </p:nvSpPr>
        <p:spPr>
          <a:xfrm>
            <a:off x="0" y="-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123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Imagem 19" descr="IMPLANTAÇÃO DE VIGILÂNCIA EPIDEMIÓLOGICA HOSPITALAR NO MUNICÍPIO DE ARARIPINA (2).png">
            <a:extLst>
              <a:ext uri="{FF2B5EF4-FFF2-40B4-BE49-F238E27FC236}">
                <a16:creationId xmlns:a16="http://schemas.microsoft.com/office/drawing/2014/main" id="{C5CA16D6-2F7F-03D3-D093-B1277FB0A9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625" t="2180" r="2127" b="3008"/>
          <a:stretch>
            <a:fillRect/>
          </a:stretch>
        </p:blipFill>
        <p:spPr>
          <a:xfrm>
            <a:off x="533400" y="1714500"/>
            <a:ext cx="5943600" cy="6629400"/>
          </a:xfrm>
          <a:prstGeom prst="rect">
            <a:avLst/>
          </a:prstGeom>
        </p:spPr>
      </p:pic>
      <p:sp>
        <p:nvSpPr>
          <p:cNvPr id="3" name="object 19">
            <a:extLst>
              <a:ext uri="{FF2B5EF4-FFF2-40B4-BE49-F238E27FC236}">
                <a16:creationId xmlns:a16="http://schemas.microsoft.com/office/drawing/2014/main" id="{3FEF9550-DC1C-2FB3-B65C-F7974BECB4A9}"/>
              </a:ext>
            </a:extLst>
          </p:cNvPr>
          <p:cNvSpPr txBox="1">
            <a:spLocks/>
          </p:cNvSpPr>
          <p:nvPr/>
        </p:nvSpPr>
        <p:spPr>
          <a:xfrm>
            <a:off x="7010400" y="1164355"/>
            <a:ext cx="10744200" cy="1315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10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8000" dirty="0">
                <a:solidFill>
                  <a:schemeClr val="bg1"/>
                </a:solidFill>
                <a:latin typeface="Lucida Sans"/>
                <a:cs typeface="Lucida Sans"/>
              </a:rPr>
              <a:t>CABROBÓ</a:t>
            </a:r>
          </a:p>
        </p:txBody>
      </p:sp>
      <p:sp>
        <p:nvSpPr>
          <p:cNvPr id="4" name="object 19">
            <a:extLst>
              <a:ext uri="{FF2B5EF4-FFF2-40B4-BE49-F238E27FC236}">
                <a16:creationId xmlns:a16="http://schemas.microsoft.com/office/drawing/2014/main" id="{7BD6FD25-8824-84A5-513A-7AA60EE66BAC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010400" y="3635604"/>
            <a:ext cx="10744200" cy="31055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4400" dirty="0">
                <a:solidFill>
                  <a:schemeClr val="bg1"/>
                </a:solidFill>
                <a:latin typeface="Lucida Sans"/>
                <a:cs typeface="Lucida Sans"/>
              </a:rPr>
              <a:t>EDUCAÇÃO QUE CUIDA: INTEGRAÇÃO ENTRE SAÚDE E EDUCAÇÃO PARA PROMOÇÃO DA SAÚDE NAS ESCOLAS</a:t>
            </a:r>
            <a:endParaRPr sz="4400" dirty="0">
              <a:solidFill>
                <a:schemeClr val="bg1"/>
              </a:solidFill>
              <a:latin typeface="Lucida Sans"/>
              <a:cs typeface="Lucida Sans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86CD831-EF3E-2AFB-AD94-5BC4160984EE}"/>
              </a:ext>
            </a:extLst>
          </p:cNvPr>
          <p:cNvSpPr txBox="1"/>
          <p:nvPr/>
        </p:nvSpPr>
        <p:spPr>
          <a:xfrm>
            <a:off x="9173929" y="8799479"/>
            <a:ext cx="64171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</a:rPr>
              <a:t>NILVANDA  MARIA DA SILVA</a:t>
            </a:r>
          </a:p>
        </p:txBody>
      </p:sp>
    </p:spTree>
    <p:extLst>
      <p:ext uri="{BB962C8B-B14F-4D97-AF65-F5344CB8AC3E}">
        <p14:creationId xmlns:p14="http://schemas.microsoft.com/office/powerpoint/2010/main" val="41284373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ECD58F-07A0-AA89-5AE6-9C989D1289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79F00DFA-9DC5-AFFE-C679-770E8CC565C5}"/>
              </a:ext>
            </a:extLst>
          </p:cNvPr>
          <p:cNvSpPr/>
          <p:nvPr/>
        </p:nvSpPr>
        <p:spPr>
          <a:xfrm>
            <a:off x="0" y="-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123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Imagem 19" descr="IMPLANTAÇÃO DE VIGILÂNCIA EPIDEMIÓLOGICA HOSPITALAR NO MUNICÍPIO DE ARARIPINA (2).png">
            <a:extLst>
              <a:ext uri="{FF2B5EF4-FFF2-40B4-BE49-F238E27FC236}">
                <a16:creationId xmlns:a16="http://schemas.microsoft.com/office/drawing/2014/main" id="{012F675B-C412-6652-D17F-E58B4B23796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625" t="2180" r="2127" b="3008"/>
          <a:stretch>
            <a:fillRect/>
          </a:stretch>
        </p:blipFill>
        <p:spPr>
          <a:xfrm>
            <a:off x="533400" y="1714500"/>
            <a:ext cx="5943600" cy="6629400"/>
          </a:xfrm>
          <a:prstGeom prst="rect">
            <a:avLst/>
          </a:prstGeom>
        </p:spPr>
      </p:pic>
      <p:sp>
        <p:nvSpPr>
          <p:cNvPr id="3" name="object 19">
            <a:extLst>
              <a:ext uri="{FF2B5EF4-FFF2-40B4-BE49-F238E27FC236}">
                <a16:creationId xmlns:a16="http://schemas.microsoft.com/office/drawing/2014/main" id="{8F6BA4DE-F58E-B689-9D14-AF6FAFDA2C79}"/>
              </a:ext>
            </a:extLst>
          </p:cNvPr>
          <p:cNvSpPr txBox="1">
            <a:spLocks/>
          </p:cNvSpPr>
          <p:nvPr/>
        </p:nvSpPr>
        <p:spPr>
          <a:xfrm>
            <a:off x="7010400" y="572186"/>
            <a:ext cx="10744199" cy="27557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10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8000" dirty="0">
                <a:solidFill>
                  <a:schemeClr val="bg1"/>
                </a:solidFill>
                <a:latin typeface="Lucida Sans"/>
                <a:cs typeface="Lucida Sans"/>
              </a:rPr>
              <a:t>JABOATÃO DOS GUARARAPES</a:t>
            </a:r>
          </a:p>
        </p:txBody>
      </p:sp>
      <p:sp>
        <p:nvSpPr>
          <p:cNvPr id="4" name="object 19">
            <a:extLst>
              <a:ext uri="{FF2B5EF4-FFF2-40B4-BE49-F238E27FC236}">
                <a16:creationId xmlns:a16="http://schemas.microsoft.com/office/drawing/2014/main" id="{DB7074F0-047B-EB25-A075-3FC679097BD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543800" y="4640835"/>
            <a:ext cx="10168255" cy="31055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4400" dirty="0">
                <a:solidFill>
                  <a:schemeClr val="bg1"/>
                </a:solidFill>
                <a:latin typeface="Lucida Sans"/>
                <a:cs typeface="Lucida Sans"/>
              </a:rPr>
              <a:t>SALA DE SITUAÇÃO DIGITAL: INTEGRAÇÃO, MONITORAMENTO E EFICIÊNCIA NA REGULAÇÃO DO SUS NO JABOATÃO</a:t>
            </a:r>
            <a:endParaRPr sz="4400" dirty="0">
              <a:solidFill>
                <a:schemeClr val="bg1"/>
              </a:solidFill>
              <a:latin typeface="Lucida Sans"/>
              <a:cs typeface="Lucida Sans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ED1345E-888C-ED0D-761A-1FB49DDB200D}"/>
              </a:ext>
            </a:extLst>
          </p:cNvPr>
          <p:cNvSpPr txBox="1"/>
          <p:nvPr/>
        </p:nvSpPr>
        <p:spPr>
          <a:xfrm>
            <a:off x="7906121" y="9059324"/>
            <a:ext cx="94436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</a:rPr>
              <a:t>CAMILA GIOVANNA CAMPOS DE BARROS</a:t>
            </a:r>
          </a:p>
        </p:txBody>
      </p:sp>
    </p:spTree>
    <p:extLst>
      <p:ext uri="{BB962C8B-B14F-4D97-AF65-F5344CB8AC3E}">
        <p14:creationId xmlns:p14="http://schemas.microsoft.com/office/powerpoint/2010/main" val="10015135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CA022C-7652-82CD-9EFA-68EE0DCB2C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1F4F29F6-D53B-0650-76D0-44B572C76988}"/>
              </a:ext>
            </a:extLst>
          </p:cNvPr>
          <p:cNvSpPr/>
          <p:nvPr/>
        </p:nvSpPr>
        <p:spPr>
          <a:xfrm>
            <a:off x="0" y="-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123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Imagem 19" descr="IMPLANTAÇÃO DE VIGILÂNCIA EPIDEMIÓLOGICA HOSPITALAR NO MUNICÍPIO DE ARARIPINA (2).png">
            <a:extLst>
              <a:ext uri="{FF2B5EF4-FFF2-40B4-BE49-F238E27FC236}">
                <a16:creationId xmlns:a16="http://schemas.microsoft.com/office/drawing/2014/main" id="{75588AB2-0D32-F8DF-5DBE-585D35DAB01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625" t="2180" r="2127" b="3008"/>
          <a:stretch>
            <a:fillRect/>
          </a:stretch>
        </p:blipFill>
        <p:spPr>
          <a:xfrm>
            <a:off x="533400" y="1714500"/>
            <a:ext cx="5943600" cy="6629400"/>
          </a:xfrm>
          <a:prstGeom prst="rect">
            <a:avLst/>
          </a:prstGeom>
        </p:spPr>
      </p:pic>
      <p:sp>
        <p:nvSpPr>
          <p:cNvPr id="3" name="object 19">
            <a:extLst>
              <a:ext uri="{FF2B5EF4-FFF2-40B4-BE49-F238E27FC236}">
                <a16:creationId xmlns:a16="http://schemas.microsoft.com/office/drawing/2014/main" id="{34AD48C0-EFB1-A948-DC85-508C502AF6FA}"/>
              </a:ext>
            </a:extLst>
          </p:cNvPr>
          <p:cNvSpPr txBox="1">
            <a:spLocks/>
          </p:cNvSpPr>
          <p:nvPr/>
        </p:nvSpPr>
        <p:spPr>
          <a:xfrm>
            <a:off x="7010400" y="1023784"/>
            <a:ext cx="10744200" cy="1315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10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8000" dirty="0">
                <a:solidFill>
                  <a:schemeClr val="bg1"/>
                </a:solidFill>
                <a:latin typeface="Lucida Sans"/>
                <a:cs typeface="Lucida Sans"/>
              </a:rPr>
              <a:t>OLINDA</a:t>
            </a:r>
          </a:p>
        </p:txBody>
      </p:sp>
      <p:sp>
        <p:nvSpPr>
          <p:cNvPr id="4" name="object 19">
            <a:extLst>
              <a:ext uri="{FF2B5EF4-FFF2-40B4-BE49-F238E27FC236}">
                <a16:creationId xmlns:a16="http://schemas.microsoft.com/office/drawing/2014/main" id="{41A1FF77-074B-BCE1-4F75-B96D49210C2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010400" y="3765498"/>
            <a:ext cx="10744200" cy="389779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4400" dirty="0">
                <a:solidFill>
                  <a:schemeClr val="bg1"/>
                </a:solidFill>
                <a:latin typeface="Lucida Sans"/>
                <a:cs typeface="Lucida Sans"/>
              </a:rPr>
              <a:t>REESTRUTURAR A AUDITORIA SUS: AÇÃO COOPERADA PARA FORTALECER A REGULAÇÃO EM SAÚDE - OLINDA</a:t>
            </a:r>
            <a:br>
              <a:rPr lang="pt-BR" sz="4400" dirty="0">
                <a:solidFill>
                  <a:schemeClr val="bg1"/>
                </a:solidFill>
                <a:latin typeface="Lucida Sans"/>
                <a:cs typeface="Lucida Sans"/>
              </a:rPr>
            </a:br>
            <a:r>
              <a:rPr lang="pt-BR" sz="4400" dirty="0">
                <a:solidFill>
                  <a:schemeClr val="bg1"/>
                </a:solidFill>
                <a:latin typeface="Lucida Sans"/>
                <a:cs typeface="Lucida Sans"/>
              </a:rPr>
              <a:t>2023-2024</a:t>
            </a:r>
            <a:endParaRPr sz="4400" dirty="0">
              <a:solidFill>
                <a:schemeClr val="bg1"/>
              </a:solidFill>
              <a:latin typeface="Lucida Sans"/>
              <a:cs typeface="Lucida Sans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BD8D8BF-82DD-A239-3290-BBF25942B0EC}"/>
              </a:ext>
            </a:extLst>
          </p:cNvPr>
          <p:cNvSpPr txBox="1"/>
          <p:nvPr/>
        </p:nvSpPr>
        <p:spPr>
          <a:xfrm>
            <a:off x="10597396" y="8940050"/>
            <a:ext cx="35702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</a:rPr>
              <a:t>VÂNIA NAZARÉ</a:t>
            </a:r>
          </a:p>
        </p:txBody>
      </p:sp>
    </p:spTree>
    <p:extLst>
      <p:ext uri="{BB962C8B-B14F-4D97-AF65-F5344CB8AC3E}">
        <p14:creationId xmlns:p14="http://schemas.microsoft.com/office/powerpoint/2010/main" val="25885986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64B53B-2190-C07E-69C1-F9604F1CEF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CB1924DF-218D-C260-A8B2-74552AE723F7}"/>
              </a:ext>
            </a:extLst>
          </p:cNvPr>
          <p:cNvSpPr/>
          <p:nvPr/>
        </p:nvSpPr>
        <p:spPr>
          <a:xfrm>
            <a:off x="0" y="-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123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Imagem 19" descr="IMPLANTAÇÃO DE VIGILÂNCIA EPIDEMIÓLOGICA HOSPITALAR NO MUNICÍPIO DE ARARIPINA (2).png">
            <a:extLst>
              <a:ext uri="{FF2B5EF4-FFF2-40B4-BE49-F238E27FC236}">
                <a16:creationId xmlns:a16="http://schemas.microsoft.com/office/drawing/2014/main" id="{9BE579F4-0244-79C7-A69B-B955768AC9F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625" t="2180" r="2127" b="3008"/>
          <a:stretch>
            <a:fillRect/>
          </a:stretch>
        </p:blipFill>
        <p:spPr>
          <a:xfrm>
            <a:off x="533400" y="1714500"/>
            <a:ext cx="5943600" cy="6629400"/>
          </a:xfrm>
          <a:prstGeom prst="rect">
            <a:avLst/>
          </a:prstGeom>
        </p:spPr>
      </p:pic>
      <p:sp>
        <p:nvSpPr>
          <p:cNvPr id="3" name="object 19">
            <a:extLst>
              <a:ext uri="{FF2B5EF4-FFF2-40B4-BE49-F238E27FC236}">
                <a16:creationId xmlns:a16="http://schemas.microsoft.com/office/drawing/2014/main" id="{B570A6B6-1C6E-1390-080D-2E56B61C32B3}"/>
              </a:ext>
            </a:extLst>
          </p:cNvPr>
          <p:cNvSpPr txBox="1">
            <a:spLocks/>
          </p:cNvSpPr>
          <p:nvPr/>
        </p:nvSpPr>
        <p:spPr>
          <a:xfrm>
            <a:off x="6989127" y="1225211"/>
            <a:ext cx="10744200" cy="1315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10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8000" dirty="0">
                <a:solidFill>
                  <a:schemeClr val="bg1"/>
                </a:solidFill>
                <a:latin typeface="Lucida Sans"/>
                <a:cs typeface="Lucida Sans"/>
              </a:rPr>
              <a:t>RIACHO DAS ALMAS</a:t>
            </a:r>
          </a:p>
        </p:txBody>
      </p:sp>
      <p:sp>
        <p:nvSpPr>
          <p:cNvPr id="6" name="object 19">
            <a:extLst>
              <a:ext uri="{FF2B5EF4-FFF2-40B4-BE49-F238E27FC236}">
                <a16:creationId xmlns:a16="http://schemas.microsoft.com/office/drawing/2014/main" id="{4D83501E-E2EB-C040-481B-58FE7A6F3C6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010400" y="4305300"/>
            <a:ext cx="10701656" cy="31055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4400" dirty="0">
                <a:solidFill>
                  <a:schemeClr val="bg1"/>
                </a:solidFill>
                <a:latin typeface="Lucida Sans"/>
                <a:cs typeface="Lucida Sans"/>
              </a:rPr>
              <a:t>PROGRAMA RIACHO SEM OBESIDADE</a:t>
            </a:r>
            <a:br>
              <a:rPr lang="pt-BR" sz="4400" dirty="0">
                <a:solidFill>
                  <a:schemeClr val="bg1"/>
                </a:solidFill>
                <a:latin typeface="Lucida Sans"/>
                <a:cs typeface="Lucida Sans"/>
              </a:rPr>
            </a:br>
            <a:r>
              <a:rPr lang="pt-BR" sz="4400" dirty="0">
                <a:solidFill>
                  <a:schemeClr val="bg1"/>
                </a:solidFill>
                <a:latin typeface="Lucida Sans"/>
                <a:cs typeface="Lucida Sans"/>
              </a:rPr>
              <a:t>INFANTIL: UMA ESTRATÉGIA DE PROMOÇÃO À SAÚDE DAS CRIANÇAS.</a:t>
            </a:r>
            <a:endParaRPr sz="4400" dirty="0">
              <a:solidFill>
                <a:schemeClr val="bg1"/>
              </a:solidFill>
              <a:latin typeface="Lucida Sans"/>
              <a:cs typeface="Lucida Sans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0938411-3869-B25F-B0CE-1426B3E78B9C}"/>
              </a:ext>
            </a:extLst>
          </p:cNvPr>
          <p:cNvSpPr txBox="1"/>
          <p:nvPr/>
        </p:nvSpPr>
        <p:spPr>
          <a:xfrm>
            <a:off x="8742288" y="9021538"/>
            <a:ext cx="72378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</a:rPr>
              <a:t>DIÊGO EDMILSON DE MIRANDA</a:t>
            </a:r>
          </a:p>
        </p:txBody>
      </p:sp>
    </p:spTree>
    <p:extLst>
      <p:ext uri="{BB962C8B-B14F-4D97-AF65-F5344CB8AC3E}">
        <p14:creationId xmlns:p14="http://schemas.microsoft.com/office/powerpoint/2010/main" val="29715421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5AD567-869D-9AC1-03F9-B723BA6552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8D045A19-1A4C-0BFF-C965-6D9D85CFD63F}"/>
              </a:ext>
            </a:extLst>
          </p:cNvPr>
          <p:cNvSpPr/>
          <p:nvPr/>
        </p:nvSpPr>
        <p:spPr>
          <a:xfrm>
            <a:off x="0" y="-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123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Imagem 19" descr="IMPLANTAÇÃO DE VIGILÂNCIA EPIDEMIÓLOGICA HOSPITALAR NO MUNICÍPIO DE ARARIPINA (2).png">
            <a:extLst>
              <a:ext uri="{FF2B5EF4-FFF2-40B4-BE49-F238E27FC236}">
                <a16:creationId xmlns:a16="http://schemas.microsoft.com/office/drawing/2014/main" id="{D5F4F5DC-2EE4-71EF-F81A-D5A5AEBCADA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625" t="2180" r="2127" b="3008"/>
          <a:stretch>
            <a:fillRect/>
          </a:stretch>
        </p:blipFill>
        <p:spPr>
          <a:xfrm>
            <a:off x="533400" y="1714500"/>
            <a:ext cx="5943600" cy="6629400"/>
          </a:xfrm>
          <a:prstGeom prst="rect">
            <a:avLst/>
          </a:prstGeom>
        </p:spPr>
      </p:pic>
      <p:sp>
        <p:nvSpPr>
          <p:cNvPr id="3" name="object 19">
            <a:extLst>
              <a:ext uri="{FF2B5EF4-FFF2-40B4-BE49-F238E27FC236}">
                <a16:creationId xmlns:a16="http://schemas.microsoft.com/office/drawing/2014/main" id="{D5D7E26C-9DE4-0900-8973-6701AD575BF9}"/>
              </a:ext>
            </a:extLst>
          </p:cNvPr>
          <p:cNvSpPr txBox="1">
            <a:spLocks/>
          </p:cNvSpPr>
          <p:nvPr/>
        </p:nvSpPr>
        <p:spPr>
          <a:xfrm>
            <a:off x="7010400" y="565223"/>
            <a:ext cx="10744200" cy="27557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10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8000" dirty="0">
                <a:solidFill>
                  <a:schemeClr val="bg1"/>
                </a:solidFill>
                <a:latin typeface="Lucida Sans"/>
                <a:cs typeface="Lucida Sans"/>
              </a:rPr>
              <a:t>AFOGADOS DA INGAZEIRA</a:t>
            </a:r>
          </a:p>
        </p:txBody>
      </p:sp>
      <p:sp>
        <p:nvSpPr>
          <p:cNvPr id="6" name="object 19">
            <a:extLst>
              <a:ext uri="{FF2B5EF4-FFF2-40B4-BE49-F238E27FC236}">
                <a16:creationId xmlns:a16="http://schemas.microsoft.com/office/drawing/2014/main" id="{29CB8C9F-771C-7E22-F252-930FB3DB337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010399" y="4640835"/>
            <a:ext cx="10744200" cy="31055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4400" dirty="0">
                <a:solidFill>
                  <a:schemeClr val="bg1"/>
                </a:solidFill>
                <a:latin typeface="Lucida Sans"/>
                <a:cs typeface="Lucida Sans"/>
              </a:rPr>
              <a:t>CENTRO DE TELEMEDICINA: MODELO DE REFERÊNCIA NA IMPLANTAÇÃO SERVIÇO EM AFOGADOS DA</a:t>
            </a:r>
            <a:br>
              <a:rPr lang="pt-BR" sz="4400" dirty="0">
                <a:solidFill>
                  <a:schemeClr val="bg1"/>
                </a:solidFill>
                <a:latin typeface="Lucida Sans"/>
                <a:cs typeface="Lucida Sans"/>
              </a:rPr>
            </a:br>
            <a:r>
              <a:rPr lang="pt-BR" sz="4400" dirty="0">
                <a:solidFill>
                  <a:schemeClr val="bg1"/>
                </a:solidFill>
                <a:latin typeface="Lucida Sans"/>
                <a:cs typeface="Lucida Sans"/>
              </a:rPr>
              <a:t>INGAZEIRA, PE.</a:t>
            </a:r>
            <a:endParaRPr sz="4400" dirty="0">
              <a:solidFill>
                <a:schemeClr val="bg1"/>
              </a:solidFill>
              <a:latin typeface="Lucida Sans"/>
              <a:cs typeface="Lucida Sans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D0A9625-ECA5-7D9D-4A9C-A57D702A58E1}"/>
              </a:ext>
            </a:extLst>
          </p:cNvPr>
          <p:cNvSpPr txBox="1"/>
          <p:nvPr/>
        </p:nvSpPr>
        <p:spPr>
          <a:xfrm>
            <a:off x="9353464" y="8877300"/>
            <a:ext cx="60580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</a:rPr>
              <a:t>ALINE ALVES RODRIGUES</a:t>
            </a:r>
          </a:p>
        </p:txBody>
      </p:sp>
    </p:spTree>
    <p:extLst>
      <p:ext uri="{BB962C8B-B14F-4D97-AF65-F5344CB8AC3E}">
        <p14:creationId xmlns:p14="http://schemas.microsoft.com/office/powerpoint/2010/main" val="20726902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8848FC-DCFE-E293-1207-5759231A7B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CA4ADCA9-53EB-5A4A-F6D0-6DF6D31896BB}"/>
              </a:ext>
            </a:extLst>
          </p:cNvPr>
          <p:cNvSpPr/>
          <p:nvPr/>
        </p:nvSpPr>
        <p:spPr>
          <a:xfrm>
            <a:off x="5783" y="15700"/>
            <a:ext cx="18281015" cy="10261600"/>
          </a:xfrm>
          <a:custGeom>
            <a:avLst/>
            <a:gdLst/>
            <a:ahLst/>
            <a:cxnLst/>
            <a:rect l="l" t="t" r="r" b="b"/>
            <a:pathLst>
              <a:path w="18281015" h="10261600">
                <a:moveTo>
                  <a:pt x="18280403" y="0"/>
                </a:moveTo>
                <a:lnTo>
                  <a:pt x="0" y="0"/>
                </a:lnTo>
                <a:lnTo>
                  <a:pt x="0" y="10260987"/>
                </a:lnTo>
                <a:lnTo>
                  <a:pt x="18280403" y="10260987"/>
                </a:lnTo>
                <a:lnTo>
                  <a:pt x="18280403" y="0"/>
                </a:lnTo>
                <a:close/>
              </a:path>
            </a:pathLst>
          </a:custGeom>
          <a:solidFill>
            <a:srgbClr val="093A8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3" name="object 3">
            <a:extLst>
              <a:ext uri="{FF2B5EF4-FFF2-40B4-BE49-F238E27FC236}">
                <a16:creationId xmlns:a16="http://schemas.microsoft.com/office/drawing/2014/main" id="{F6E92CD4-36BA-3099-A397-2119BCEB4814}"/>
              </a:ext>
            </a:extLst>
          </p:cNvPr>
          <p:cNvGrpSpPr/>
          <p:nvPr/>
        </p:nvGrpSpPr>
        <p:grpSpPr>
          <a:xfrm>
            <a:off x="375285" y="8348837"/>
            <a:ext cx="17537430" cy="1580515"/>
            <a:chOff x="375462" y="8350250"/>
            <a:chExt cx="17537430" cy="1580515"/>
          </a:xfrm>
        </p:grpSpPr>
        <p:sp>
          <p:nvSpPr>
            <p:cNvPr id="4" name="object 4">
              <a:extLst>
                <a:ext uri="{FF2B5EF4-FFF2-40B4-BE49-F238E27FC236}">
                  <a16:creationId xmlns:a16="http://schemas.microsoft.com/office/drawing/2014/main" id="{AFED67D2-6965-6D45-6177-62EF9CD7DE43}"/>
                </a:ext>
              </a:extLst>
            </p:cNvPr>
            <p:cNvSpPr/>
            <p:nvPr/>
          </p:nvSpPr>
          <p:spPr>
            <a:xfrm>
              <a:off x="389750" y="8364474"/>
              <a:ext cx="17508855" cy="1551940"/>
            </a:xfrm>
            <a:custGeom>
              <a:avLst/>
              <a:gdLst/>
              <a:ahLst/>
              <a:cxnLst/>
              <a:rect l="l" t="t" r="r" b="b"/>
              <a:pathLst>
                <a:path w="17508855" h="1551940">
                  <a:moveTo>
                    <a:pt x="17245596" y="0"/>
                  </a:moveTo>
                  <a:lnTo>
                    <a:pt x="262890" y="0"/>
                  </a:lnTo>
                  <a:lnTo>
                    <a:pt x="215642" y="4168"/>
                  </a:lnTo>
                  <a:lnTo>
                    <a:pt x="171170" y="16184"/>
                  </a:lnTo>
                  <a:lnTo>
                    <a:pt x="130217" y="35320"/>
                  </a:lnTo>
                  <a:lnTo>
                    <a:pt x="93525" y="60842"/>
                  </a:lnTo>
                  <a:lnTo>
                    <a:pt x="61838" y="92022"/>
                  </a:lnTo>
                  <a:lnTo>
                    <a:pt x="35898" y="128128"/>
                  </a:lnTo>
                  <a:lnTo>
                    <a:pt x="16450" y="168430"/>
                  </a:lnTo>
                  <a:lnTo>
                    <a:pt x="4236" y="212197"/>
                  </a:lnTo>
                  <a:lnTo>
                    <a:pt x="0" y="258699"/>
                  </a:lnTo>
                  <a:lnTo>
                    <a:pt x="0" y="1292961"/>
                  </a:lnTo>
                  <a:lnTo>
                    <a:pt x="4236" y="1339459"/>
                  </a:lnTo>
                  <a:lnTo>
                    <a:pt x="16450" y="1383217"/>
                  </a:lnTo>
                  <a:lnTo>
                    <a:pt x="35898" y="1423505"/>
                  </a:lnTo>
                  <a:lnTo>
                    <a:pt x="61838" y="1459595"/>
                  </a:lnTo>
                  <a:lnTo>
                    <a:pt x="93525" y="1490758"/>
                  </a:lnTo>
                  <a:lnTo>
                    <a:pt x="130217" y="1516265"/>
                  </a:lnTo>
                  <a:lnTo>
                    <a:pt x="171170" y="1535386"/>
                  </a:lnTo>
                  <a:lnTo>
                    <a:pt x="215642" y="1547394"/>
                  </a:lnTo>
                  <a:lnTo>
                    <a:pt x="262890" y="1551558"/>
                  </a:lnTo>
                  <a:lnTo>
                    <a:pt x="17245596" y="1551558"/>
                  </a:lnTo>
                  <a:lnTo>
                    <a:pt x="17292843" y="1547391"/>
                  </a:lnTo>
                  <a:lnTo>
                    <a:pt x="17337315" y="1535375"/>
                  </a:lnTo>
                  <a:lnTo>
                    <a:pt x="17378269" y="1516242"/>
                  </a:lnTo>
                  <a:lnTo>
                    <a:pt x="17414961" y="1490724"/>
                  </a:lnTo>
                  <a:lnTo>
                    <a:pt x="17446648" y="1459553"/>
                  </a:lnTo>
                  <a:lnTo>
                    <a:pt x="17472588" y="1423460"/>
                  </a:lnTo>
                  <a:lnTo>
                    <a:pt x="17492036" y="1383176"/>
                  </a:lnTo>
                  <a:lnTo>
                    <a:pt x="17504250" y="1339432"/>
                  </a:lnTo>
                  <a:lnTo>
                    <a:pt x="17508486" y="1292961"/>
                  </a:lnTo>
                  <a:lnTo>
                    <a:pt x="17508486" y="258699"/>
                  </a:lnTo>
                  <a:lnTo>
                    <a:pt x="17504250" y="212197"/>
                  </a:lnTo>
                  <a:lnTo>
                    <a:pt x="17492036" y="168430"/>
                  </a:lnTo>
                  <a:lnTo>
                    <a:pt x="17472588" y="128128"/>
                  </a:lnTo>
                  <a:lnTo>
                    <a:pt x="17446648" y="92022"/>
                  </a:lnTo>
                  <a:lnTo>
                    <a:pt x="17414961" y="60842"/>
                  </a:lnTo>
                  <a:lnTo>
                    <a:pt x="17378269" y="35320"/>
                  </a:lnTo>
                  <a:lnTo>
                    <a:pt x="17337315" y="16184"/>
                  </a:lnTo>
                  <a:lnTo>
                    <a:pt x="17292843" y="4168"/>
                  </a:lnTo>
                  <a:lnTo>
                    <a:pt x="1724559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EB1C289E-F962-C434-4907-271CADAD9B9E}"/>
                </a:ext>
              </a:extLst>
            </p:cNvPr>
            <p:cNvSpPr/>
            <p:nvPr/>
          </p:nvSpPr>
          <p:spPr>
            <a:xfrm>
              <a:off x="375462" y="8350250"/>
              <a:ext cx="17537430" cy="1580515"/>
            </a:xfrm>
            <a:custGeom>
              <a:avLst/>
              <a:gdLst/>
              <a:ahLst/>
              <a:cxnLst/>
              <a:rect l="l" t="t" r="r" b="b"/>
              <a:pathLst>
                <a:path w="17537430" h="1580515">
                  <a:moveTo>
                    <a:pt x="17259884" y="0"/>
                  </a:moveTo>
                  <a:lnTo>
                    <a:pt x="277177" y="0"/>
                  </a:lnTo>
                  <a:lnTo>
                    <a:pt x="227406" y="4388"/>
                  </a:lnTo>
                  <a:lnTo>
                    <a:pt x="180541" y="17043"/>
                  </a:lnTo>
                  <a:lnTo>
                    <a:pt x="137368" y="37201"/>
                  </a:lnTo>
                  <a:lnTo>
                    <a:pt x="98677" y="64098"/>
                  </a:lnTo>
                  <a:lnTo>
                    <a:pt x="65253" y="96970"/>
                  </a:lnTo>
                  <a:lnTo>
                    <a:pt x="37886" y="135052"/>
                  </a:lnTo>
                  <a:lnTo>
                    <a:pt x="17363" y="177581"/>
                  </a:lnTo>
                  <a:lnTo>
                    <a:pt x="4472" y="223793"/>
                  </a:lnTo>
                  <a:lnTo>
                    <a:pt x="0" y="272923"/>
                  </a:lnTo>
                  <a:lnTo>
                    <a:pt x="0" y="1307185"/>
                  </a:lnTo>
                  <a:lnTo>
                    <a:pt x="4485" y="1356352"/>
                  </a:lnTo>
                  <a:lnTo>
                    <a:pt x="17272" y="1402178"/>
                  </a:lnTo>
                  <a:lnTo>
                    <a:pt x="17363" y="1402506"/>
                  </a:lnTo>
                  <a:lnTo>
                    <a:pt x="37886" y="1445029"/>
                  </a:lnTo>
                  <a:lnTo>
                    <a:pt x="65253" y="1483106"/>
                  </a:lnTo>
                  <a:lnTo>
                    <a:pt x="98677" y="1515975"/>
                  </a:lnTo>
                  <a:lnTo>
                    <a:pt x="137368" y="1542870"/>
                  </a:lnTo>
                  <a:lnTo>
                    <a:pt x="180541" y="1563027"/>
                  </a:lnTo>
                  <a:lnTo>
                    <a:pt x="227406" y="1575682"/>
                  </a:lnTo>
                  <a:lnTo>
                    <a:pt x="277177" y="1580070"/>
                  </a:lnTo>
                  <a:lnTo>
                    <a:pt x="277177" y="1565783"/>
                  </a:lnTo>
                  <a:lnTo>
                    <a:pt x="17346318" y="1565783"/>
                  </a:lnTo>
                  <a:lnTo>
                    <a:pt x="17356522" y="1563027"/>
                  </a:lnTo>
                  <a:lnTo>
                    <a:pt x="17381217" y="1551495"/>
                  </a:lnTo>
                  <a:lnTo>
                    <a:pt x="277177" y="1551495"/>
                  </a:lnTo>
                  <a:lnTo>
                    <a:pt x="227006" y="1546521"/>
                  </a:lnTo>
                  <a:lnTo>
                    <a:pt x="180308" y="1532261"/>
                  </a:lnTo>
                  <a:lnTo>
                    <a:pt x="138075" y="1509706"/>
                  </a:lnTo>
                  <a:lnTo>
                    <a:pt x="101298" y="1479846"/>
                  </a:lnTo>
                  <a:lnTo>
                    <a:pt x="70968" y="1443673"/>
                  </a:lnTo>
                  <a:lnTo>
                    <a:pt x="48077" y="1402178"/>
                  </a:lnTo>
                  <a:lnTo>
                    <a:pt x="33615" y="1356352"/>
                  </a:lnTo>
                  <a:lnTo>
                    <a:pt x="28575" y="1307185"/>
                  </a:lnTo>
                  <a:lnTo>
                    <a:pt x="28575" y="272923"/>
                  </a:lnTo>
                  <a:lnTo>
                    <a:pt x="33610" y="223793"/>
                  </a:lnTo>
                  <a:lnTo>
                    <a:pt x="48077" y="177897"/>
                  </a:lnTo>
                  <a:lnTo>
                    <a:pt x="70968" y="136394"/>
                  </a:lnTo>
                  <a:lnTo>
                    <a:pt x="101298" y="100218"/>
                  </a:lnTo>
                  <a:lnTo>
                    <a:pt x="138075" y="70359"/>
                  </a:lnTo>
                  <a:lnTo>
                    <a:pt x="180308" y="47805"/>
                  </a:lnTo>
                  <a:lnTo>
                    <a:pt x="227006" y="33547"/>
                  </a:lnTo>
                  <a:lnTo>
                    <a:pt x="277177" y="28575"/>
                  </a:lnTo>
                  <a:lnTo>
                    <a:pt x="277177" y="14224"/>
                  </a:lnTo>
                  <a:lnTo>
                    <a:pt x="17259884" y="14224"/>
                  </a:lnTo>
                  <a:lnTo>
                    <a:pt x="17259884" y="0"/>
                  </a:lnTo>
                  <a:close/>
                </a:path>
                <a:path w="17537430" h="1580515">
                  <a:moveTo>
                    <a:pt x="17259884" y="1565783"/>
                  </a:moveTo>
                  <a:lnTo>
                    <a:pt x="277177" y="1565783"/>
                  </a:lnTo>
                  <a:lnTo>
                    <a:pt x="277177" y="1580070"/>
                  </a:lnTo>
                  <a:lnTo>
                    <a:pt x="17259884" y="1580070"/>
                  </a:lnTo>
                  <a:lnTo>
                    <a:pt x="17259884" y="1565783"/>
                  </a:lnTo>
                  <a:close/>
                </a:path>
                <a:path w="17537430" h="1580515">
                  <a:moveTo>
                    <a:pt x="17346318" y="1565783"/>
                  </a:moveTo>
                  <a:lnTo>
                    <a:pt x="17259884" y="1565783"/>
                  </a:lnTo>
                  <a:lnTo>
                    <a:pt x="17259884" y="1580070"/>
                  </a:lnTo>
                  <a:lnTo>
                    <a:pt x="17309659" y="1575682"/>
                  </a:lnTo>
                  <a:lnTo>
                    <a:pt x="17346318" y="1565783"/>
                  </a:lnTo>
                  <a:close/>
                </a:path>
                <a:path w="17537430" h="1580515">
                  <a:moveTo>
                    <a:pt x="17259884" y="0"/>
                  </a:moveTo>
                  <a:lnTo>
                    <a:pt x="17259884" y="14224"/>
                  </a:lnTo>
                  <a:lnTo>
                    <a:pt x="277177" y="14224"/>
                  </a:lnTo>
                  <a:lnTo>
                    <a:pt x="277177" y="28575"/>
                  </a:lnTo>
                  <a:lnTo>
                    <a:pt x="17259884" y="28575"/>
                  </a:lnTo>
                  <a:lnTo>
                    <a:pt x="17310052" y="33547"/>
                  </a:lnTo>
                  <a:lnTo>
                    <a:pt x="17356743" y="47805"/>
                  </a:lnTo>
                  <a:lnTo>
                    <a:pt x="17398966" y="70359"/>
                  </a:lnTo>
                  <a:lnTo>
                    <a:pt x="17435731" y="100218"/>
                  </a:lnTo>
                  <a:lnTo>
                    <a:pt x="17466049" y="136394"/>
                  </a:lnTo>
                  <a:lnTo>
                    <a:pt x="17488930" y="177897"/>
                  </a:lnTo>
                  <a:lnTo>
                    <a:pt x="17503390" y="223793"/>
                  </a:lnTo>
                  <a:lnTo>
                    <a:pt x="17508423" y="272923"/>
                  </a:lnTo>
                  <a:lnTo>
                    <a:pt x="17508423" y="1307185"/>
                  </a:lnTo>
                  <a:lnTo>
                    <a:pt x="17503385" y="1356352"/>
                  </a:lnTo>
                  <a:lnTo>
                    <a:pt x="17488930" y="1402178"/>
                  </a:lnTo>
                  <a:lnTo>
                    <a:pt x="17466049" y="1443673"/>
                  </a:lnTo>
                  <a:lnTo>
                    <a:pt x="17435731" y="1479846"/>
                  </a:lnTo>
                  <a:lnTo>
                    <a:pt x="17398966" y="1509706"/>
                  </a:lnTo>
                  <a:lnTo>
                    <a:pt x="17356743" y="1532261"/>
                  </a:lnTo>
                  <a:lnTo>
                    <a:pt x="17310052" y="1546521"/>
                  </a:lnTo>
                  <a:lnTo>
                    <a:pt x="17259884" y="1551495"/>
                  </a:lnTo>
                  <a:lnTo>
                    <a:pt x="17381217" y="1551495"/>
                  </a:lnTo>
                  <a:lnTo>
                    <a:pt x="17438368" y="1515975"/>
                  </a:lnTo>
                  <a:lnTo>
                    <a:pt x="17471779" y="1483106"/>
                  </a:lnTo>
                  <a:lnTo>
                    <a:pt x="17499133" y="1445029"/>
                  </a:lnTo>
                  <a:lnTo>
                    <a:pt x="17519645" y="1402506"/>
                  </a:lnTo>
                  <a:lnTo>
                    <a:pt x="17532515" y="1356352"/>
                  </a:lnTo>
                  <a:lnTo>
                    <a:pt x="17536998" y="1307185"/>
                  </a:lnTo>
                  <a:lnTo>
                    <a:pt x="17536998" y="272923"/>
                  </a:lnTo>
                  <a:lnTo>
                    <a:pt x="17532528" y="223793"/>
                  </a:lnTo>
                  <a:lnTo>
                    <a:pt x="17519733" y="177897"/>
                  </a:lnTo>
                  <a:lnTo>
                    <a:pt x="17519645" y="177581"/>
                  </a:lnTo>
                  <a:lnTo>
                    <a:pt x="17499133" y="135052"/>
                  </a:lnTo>
                  <a:lnTo>
                    <a:pt x="17471779" y="96970"/>
                  </a:lnTo>
                  <a:lnTo>
                    <a:pt x="17438368" y="64098"/>
                  </a:lnTo>
                  <a:lnTo>
                    <a:pt x="17399687" y="37201"/>
                  </a:lnTo>
                  <a:lnTo>
                    <a:pt x="17356522" y="17043"/>
                  </a:lnTo>
                  <a:lnTo>
                    <a:pt x="17309659" y="4388"/>
                  </a:lnTo>
                  <a:lnTo>
                    <a:pt x="17259884" y="0"/>
                  </a:lnTo>
                  <a:close/>
                </a:path>
              </a:pathLst>
            </a:custGeom>
            <a:solidFill>
              <a:srgbClr val="042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>
              <a:extLst>
                <a:ext uri="{FF2B5EF4-FFF2-40B4-BE49-F238E27FC236}">
                  <a16:creationId xmlns:a16="http://schemas.microsoft.com/office/drawing/2014/main" id="{D6CFEFF1-7238-88AA-3D1D-97FBD7C2DE75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820577" y="8609586"/>
              <a:ext cx="3958717" cy="885570"/>
            </a:xfrm>
            <a:prstGeom prst="rect">
              <a:avLst/>
            </a:prstGeom>
          </p:spPr>
        </p:pic>
        <p:pic>
          <p:nvPicPr>
            <p:cNvPr id="7" name="object 7">
              <a:extLst>
                <a:ext uri="{FF2B5EF4-FFF2-40B4-BE49-F238E27FC236}">
                  <a16:creationId xmlns:a16="http://schemas.microsoft.com/office/drawing/2014/main" id="{424F5CB8-A67F-6612-331F-885BE7FBE0D0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38879" y="8571832"/>
              <a:ext cx="2036826" cy="1101864"/>
            </a:xfrm>
            <a:prstGeom prst="rect">
              <a:avLst/>
            </a:prstGeom>
          </p:spPr>
        </p:pic>
      </p:grpSp>
      <p:pic>
        <p:nvPicPr>
          <p:cNvPr id="10" name="object 10">
            <a:extLst>
              <a:ext uri="{FF2B5EF4-FFF2-40B4-BE49-F238E27FC236}">
                <a16:creationId xmlns:a16="http://schemas.microsoft.com/office/drawing/2014/main" id="{D2F1CFC1-EBA5-09C1-DD2D-DB6B3D14F541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66800" y="357648"/>
            <a:ext cx="6725285" cy="4212971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FE120C6B-27C0-D7E7-0487-BDFD213E94A0}"/>
              </a:ext>
            </a:extLst>
          </p:cNvPr>
          <p:cNvSpPr txBox="1"/>
          <p:nvPr/>
        </p:nvSpPr>
        <p:spPr>
          <a:xfrm>
            <a:off x="1582928" y="3634382"/>
            <a:ext cx="426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chemeClr val="bg1"/>
                </a:solidFill>
              </a:rPr>
              <a:t>PAULO DANTAS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B4EC020E-C630-1AAD-6B32-CA8E895C406D}"/>
              </a:ext>
            </a:extLst>
          </p:cNvPr>
          <p:cNvSpPr txBox="1"/>
          <p:nvPr/>
        </p:nvSpPr>
        <p:spPr>
          <a:xfrm>
            <a:off x="5909395" y="5105400"/>
            <a:ext cx="1143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b="1" dirty="0">
                <a:solidFill>
                  <a:schemeClr val="bg1"/>
                </a:solidFill>
              </a:rPr>
              <a:t>PREMIAÇÃO </a:t>
            </a:r>
          </a:p>
        </p:txBody>
      </p:sp>
    </p:spTree>
    <p:extLst>
      <p:ext uri="{BB962C8B-B14F-4D97-AF65-F5344CB8AC3E}">
        <p14:creationId xmlns:p14="http://schemas.microsoft.com/office/powerpoint/2010/main" val="334699290"/>
      </p:ext>
    </p:extLst>
  </p:cSld>
  <p:clrMapOvr>
    <a:masterClrMapping/>
  </p:clrMapOvr>
  <p:transition spd="slow">
    <p:randomBar dir="vert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22549" y="4107153"/>
            <a:ext cx="12065" cy="43815"/>
          </a:xfrm>
          <a:custGeom>
            <a:avLst/>
            <a:gdLst/>
            <a:ahLst/>
            <a:cxnLst/>
            <a:rect l="l" t="t" r="r" b="b"/>
            <a:pathLst>
              <a:path w="12065" h="43814">
                <a:moveTo>
                  <a:pt x="0" y="0"/>
                </a:moveTo>
                <a:lnTo>
                  <a:pt x="5853" y="21598"/>
                </a:lnTo>
                <a:lnTo>
                  <a:pt x="11590" y="43197"/>
                </a:lnTo>
                <a:lnTo>
                  <a:pt x="8757" y="32415"/>
                </a:lnTo>
                <a:lnTo>
                  <a:pt x="0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00113" y="5407253"/>
            <a:ext cx="3175" cy="38100"/>
          </a:xfrm>
          <a:custGeom>
            <a:avLst/>
            <a:gdLst/>
            <a:ahLst/>
            <a:cxnLst/>
            <a:rect l="l" t="t" r="r" b="b"/>
            <a:pathLst>
              <a:path w="3175" h="38100">
                <a:moveTo>
                  <a:pt x="609" y="31762"/>
                </a:moveTo>
                <a:lnTo>
                  <a:pt x="0" y="37566"/>
                </a:lnTo>
                <a:lnTo>
                  <a:pt x="457" y="34671"/>
                </a:lnTo>
                <a:lnTo>
                  <a:pt x="609" y="31762"/>
                </a:lnTo>
                <a:close/>
              </a:path>
              <a:path w="3175" h="38100">
                <a:moveTo>
                  <a:pt x="3086" y="0"/>
                </a:moveTo>
                <a:lnTo>
                  <a:pt x="2781" y="3086"/>
                </a:lnTo>
                <a:lnTo>
                  <a:pt x="2616" y="6172"/>
                </a:lnTo>
                <a:lnTo>
                  <a:pt x="2616" y="9436"/>
                </a:lnTo>
                <a:lnTo>
                  <a:pt x="3086" y="6350"/>
                </a:lnTo>
                <a:lnTo>
                  <a:pt x="3086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07212" y="4916842"/>
            <a:ext cx="224790" cy="434975"/>
          </a:xfrm>
          <a:custGeom>
            <a:avLst/>
            <a:gdLst/>
            <a:ahLst/>
            <a:cxnLst/>
            <a:rect l="l" t="t" r="r" b="b"/>
            <a:pathLst>
              <a:path w="224790" h="434975">
                <a:moveTo>
                  <a:pt x="2946" y="425069"/>
                </a:moveTo>
                <a:lnTo>
                  <a:pt x="1244" y="429615"/>
                </a:lnTo>
                <a:lnTo>
                  <a:pt x="0" y="434505"/>
                </a:lnTo>
                <a:lnTo>
                  <a:pt x="1549" y="429971"/>
                </a:lnTo>
                <a:lnTo>
                  <a:pt x="2946" y="425069"/>
                </a:lnTo>
                <a:close/>
              </a:path>
              <a:path w="224790" h="434975">
                <a:moveTo>
                  <a:pt x="221919" y="355"/>
                </a:moveTo>
                <a:lnTo>
                  <a:pt x="221767" y="0"/>
                </a:lnTo>
                <a:lnTo>
                  <a:pt x="221767" y="1079"/>
                </a:lnTo>
                <a:lnTo>
                  <a:pt x="221919" y="1447"/>
                </a:lnTo>
                <a:lnTo>
                  <a:pt x="221919" y="355"/>
                </a:lnTo>
                <a:close/>
              </a:path>
              <a:path w="224790" h="434975">
                <a:moveTo>
                  <a:pt x="224396" y="41376"/>
                </a:moveTo>
                <a:lnTo>
                  <a:pt x="217665" y="82054"/>
                </a:lnTo>
                <a:lnTo>
                  <a:pt x="203073" y="120904"/>
                </a:lnTo>
                <a:lnTo>
                  <a:pt x="182257" y="158394"/>
                </a:lnTo>
                <a:lnTo>
                  <a:pt x="156908" y="195033"/>
                </a:lnTo>
                <a:lnTo>
                  <a:pt x="128689" y="231317"/>
                </a:lnTo>
                <a:lnTo>
                  <a:pt x="99288" y="267728"/>
                </a:lnTo>
                <a:lnTo>
                  <a:pt x="70345" y="304761"/>
                </a:lnTo>
                <a:lnTo>
                  <a:pt x="43561" y="342912"/>
                </a:lnTo>
                <a:lnTo>
                  <a:pt x="20586" y="382676"/>
                </a:lnTo>
                <a:lnTo>
                  <a:pt x="3098" y="424522"/>
                </a:lnTo>
                <a:lnTo>
                  <a:pt x="20840" y="382473"/>
                </a:lnTo>
                <a:lnTo>
                  <a:pt x="44183" y="342734"/>
                </a:lnTo>
                <a:lnTo>
                  <a:pt x="71374" y="304761"/>
                </a:lnTo>
                <a:lnTo>
                  <a:pt x="100711" y="267995"/>
                </a:lnTo>
                <a:lnTo>
                  <a:pt x="130429" y="231863"/>
                </a:lnTo>
                <a:lnTo>
                  <a:pt x="158826" y="195821"/>
                </a:lnTo>
                <a:lnTo>
                  <a:pt x="184150" y="159308"/>
                </a:lnTo>
                <a:lnTo>
                  <a:pt x="204673" y="121767"/>
                </a:lnTo>
                <a:lnTo>
                  <a:pt x="218668" y="82651"/>
                </a:lnTo>
                <a:lnTo>
                  <a:pt x="224396" y="41376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7301" y="5505995"/>
            <a:ext cx="31115" cy="81915"/>
          </a:xfrm>
          <a:custGeom>
            <a:avLst/>
            <a:gdLst/>
            <a:ahLst/>
            <a:cxnLst/>
            <a:rect l="l" t="t" r="r" b="b"/>
            <a:pathLst>
              <a:path w="31114" h="81914">
                <a:moveTo>
                  <a:pt x="1854" y="77317"/>
                </a:moveTo>
                <a:lnTo>
                  <a:pt x="622" y="79857"/>
                </a:lnTo>
                <a:lnTo>
                  <a:pt x="0" y="81495"/>
                </a:lnTo>
                <a:lnTo>
                  <a:pt x="622" y="80035"/>
                </a:lnTo>
                <a:lnTo>
                  <a:pt x="1231" y="78765"/>
                </a:lnTo>
                <a:lnTo>
                  <a:pt x="1854" y="77317"/>
                </a:lnTo>
                <a:close/>
              </a:path>
              <a:path w="31114" h="81914">
                <a:moveTo>
                  <a:pt x="15455" y="45732"/>
                </a:moveTo>
                <a:lnTo>
                  <a:pt x="14681" y="47371"/>
                </a:lnTo>
                <a:lnTo>
                  <a:pt x="13906" y="49364"/>
                </a:lnTo>
                <a:lnTo>
                  <a:pt x="13284" y="51181"/>
                </a:lnTo>
                <a:lnTo>
                  <a:pt x="14058" y="49364"/>
                </a:lnTo>
                <a:lnTo>
                  <a:pt x="14833" y="47371"/>
                </a:lnTo>
                <a:lnTo>
                  <a:pt x="15455" y="45732"/>
                </a:lnTo>
                <a:close/>
              </a:path>
              <a:path w="31114" h="81914">
                <a:moveTo>
                  <a:pt x="30594" y="0"/>
                </a:moveTo>
                <a:lnTo>
                  <a:pt x="29819" y="2171"/>
                </a:lnTo>
                <a:lnTo>
                  <a:pt x="29362" y="4533"/>
                </a:lnTo>
                <a:lnTo>
                  <a:pt x="30137" y="2171"/>
                </a:lnTo>
                <a:lnTo>
                  <a:pt x="30594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82214" y="3963949"/>
            <a:ext cx="10795" cy="36195"/>
          </a:xfrm>
          <a:custGeom>
            <a:avLst/>
            <a:gdLst/>
            <a:ahLst/>
            <a:cxnLst/>
            <a:rect l="l" t="t" r="r" b="b"/>
            <a:pathLst>
              <a:path w="10794" h="36195">
                <a:moveTo>
                  <a:pt x="0" y="0"/>
                </a:moveTo>
                <a:lnTo>
                  <a:pt x="2484" y="8927"/>
                </a:lnTo>
                <a:lnTo>
                  <a:pt x="10199" y="35574"/>
                </a:lnTo>
                <a:lnTo>
                  <a:pt x="2484" y="8927"/>
                </a:lnTo>
                <a:lnTo>
                  <a:pt x="0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39717" y="3813121"/>
            <a:ext cx="8255" cy="29845"/>
          </a:xfrm>
          <a:custGeom>
            <a:avLst/>
            <a:gdLst/>
            <a:ahLst/>
            <a:cxnLst/>
            <a:rect l="l" t="t" r="r" b="b"/>
            <a:pathLst>
              <a:path w="8255" h="29845">
                <a:moveTo>
                  <a:pt x="0" y="0"/>
                </a:moveTo>
                <a:lnTo>
                  <a:pt x="5845" y="21899"/>
                </a:lnTo>
                <a:lnTo>
                  <a:pt x="7881" y="29221"/>
                </a:lnTo>
                <a:lnTo>
                  <a:pt x="5976" y="21899"/>
                </a:lnTo>
                <a:lnTo>
                  <a:pt x="0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99073" y="3650496"/>
            <a:ext cx="8890" cy="36195"/>
          </a:xfrm>
          <a:custGeom>
            <a:avLst/>
            <a:gdLst/>
            <a:ahLst/>
            <a:cxnLst/>
            <a:rect l="l" t="t" r="r" b="b"/>
            <a:pathLst>
              <a:path w="8890" h="36195">
                <a:moveTo>
                  <a:pt x="0" y="0"/>
                </a:moveTo>
                <a:lnTo>
                  <a:pt x="4056" y="17968"/>
                </a:lnTo>
                <a:lnTo>
                  <a:pt x="8345" y="35937"/>
                </a:lnTo>
                <a:lnTo>
                  <a:pt x="0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50365" y="4214977"/>
            <a:ext cx="50165" cy="275590"/>
          </a:xfrm>
          <a:custGeom>
            <a:avLst/>
            <a:gdLst/>
            <a:ahLst/>
            <a:cxnLst/>
            <a:rect l="l" t="t" r="r" b="b"/>
            <a:pathLst>
              <a:path w="50165" h="275589">
                <a:moveTo>
                  <a:pt x="40640" y="203454"/>
                </a:moveTo>
                <a:lnTo>
                  <a:pt x="32283" y="152273"/>
                </a:lnTo>
                <a:lnTo>
                  <a:pt x="22631" y="101320"/>
                </a:lnTo>
                <a:lnTo>
                  <a:pt x="11823" y="50571"/>
                </a:lnTo>
                <a:lnTo>
                  <a:pt x="0" y="0"/>
                </a:lnTo>
                <a:lnTo>
                  <a:pt x="11823" y="50673"/>
                </a:lnTo>
                <a:lnTo>
                  <a:pt x="22631" y="101460"/>
                </a:lnTo>
                <a:lnTo>
                  <a:pt x="32283" y="152374"/>
                </a:lnTo>
                <a:lnTo>
                  <a:pt x="40640" y="203454"/>
                </a:lnTo>
                <a:close/>
              </a:path>
              <a:path w="50165" h="275589">
                <a:moveTo>
                  <a:pt x="49657" y="275374"/>
                </a:moveTo>
                <a:lnTo>
                  <a:pt x="48234" y="262178"/>
                </a:lnTo>
                <a:lnTo>
                  <a:pt x="47282" y="254101"/>
                </a:lnTo>
                <a:lnTo>
                  <a:pt x="49657" y="275374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398736" y="4722262"/>
            <a:ext cx="6350" cy="45085"/>
          </a:xfrm>
          <a:custGeom>
            <a:avLst/>
            <a:gdLst/>
            <a:ahLst/>
            <a:cxnLst/>
            <a:rect l="l" t="t" r="r" b="b"/>
            <a:pathLst>
              <a:path w="6350" h="45085">
                <a:moveTo>
                  <a:pt x="6026" y="0"/>
                </a:moveTo>
                <a:lnTo>
                  <a:pt x="4346" y="11366"/>
                </a:lnTo>
                <a:lnTo>
                  <a:pt x="2781" y="22596"/>
                </a:lnTo>
                <a:lnTo>
                  <a:pt x="1332" y="33691"/>
                </a:lnTo>
                <a:lnTo>
                  <a:pt x="0" y="44649"/>
                </a:lnTo>
                <a:lnTo>
                  <a:pt x="1398" y="33691"/>
                </a:lnTo>
                <a:lnTo>
                  <a:pt x="4368" y="11366"/>
                </a:lnTo>
                <a:lnTo>
                  <a:pt x="6026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5814901"/>
            <a:ext cx="89535" cy="20955"/>
          </a:xfrm>
          <a:custGeom>
            <a:avLst/>
            <a:gdLst/>
            <a:ahLst/>
            <a:cxnLst/>
            <a:rect l="l" t="t" r="r" b="b"/>
            <a:pathLst>
              <a:path w="89535" h="20954">
                <a:moveTo>
                  <a:pt x="89029" y="0"/>
                </a:moveTo>
                <a:lnTo>
                  <a:pt x="41043" y="12649"/>
                </a:lnTo>
                <a:lnTo>
                  <a:pt x="0" y="20389"/>
                </a:lnTo>
                <a:lnTo>
                  <a:pt x="41043" y="12719"/>
                </a:lnTo>
                <a:lnTo>
                  <a:pt x="89029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54412" y="3186941"/>
            <a:ext cx="40640" cy="140335"/>
          </a:xfrm>
          <a:custGeom>
            <a:avLst/>
            <a:gdLst/>
            <a:ahLst/>
            <a:cxnLst/>
            <a:rect l="l" t="t" r="r" b="b"/>
            <a:pathLst>
              <a:path w="40640" h="140335">
                <a:moveTo>
                  <a:pt x="40025" y="0"/>
                </a:moveTo>
                <a:lnTo>
                  <a:pt x="22448" y="31544"/>
                </a:lnTo>
                <a:lnTo>
                  <a:pt x="9523" y="65181"/>
                </a:lnTo>
                <a:lnTo>
                  <a:pt x="1842" y="101303"/>
                </a:lnTo>
                <a:lnTo>
                  <a:pt x="0" y="140300"/>
                </a:lnTo>
                <a:lnTo>
                  <a:pt x="1929" y="109853"/>
                </a:lnTo>
                <a:lnTo>
                  <a:pt x="9523" y="76139"/>
                </a:lnTo>
                <a:lnTo>
                  <a:pt x="22362" y="39431"/>
                </a:lnTo>
                <a:lnTo>
                  <a:pt x="40025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62838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147" y="304468"/>
                </a:moveTo>
                <a:lnTo>
                  <a:pt x="229552" y="304468"/>
                </a:lnTo>
                <a:lnTo>
                  <a:pt x="249987" y="304074"/>
                </a:lnTo>
                <a:lnTo>
                  <a:pt x="253393" y="304074"/>
                </a:lnTo>
                <a:lnTo>
                  <a:pt x="267698" y="277982"/>
                </a:lnTo>
                <a:lnTo>
                  <a:pt x="267698" y="275816"/>
                </a:lnTo>
                <a:lnTo>
                  <a:pt x="263611" y="136676"/>
                </a:lnTo>
                <a:lnTo>
                  <a:pt x="263611" y="134805"/>
                </a:lnTo>
                <a:lnTo>
                  <a:pt x="272466" y="55044"/>
                </a:lnTo>
                <a:lnTo>
                  <a:pt x="272466" y="52188"/>
                </a:lnTo>
                <a:lnTo>
                  <a:pt x="271785" y="49431"/>
                </a:lnTo>
                <a:lnTo>
                  <a:pt x="271103" y="47068"/>
                </a:lnTo>
                <a:lnTo>
                  <a:pt x="258843" y="25503"/>
                </a:lnTo>
                <a:lnTo>
                  <a:pt x="257480" y="23042"/>
                </a:lnTo>
                <a:lnTo>
                  <a:pt x="255437" y="21368"/>
                </a:lnTo>
                <a:lnTo>
                  <a:pt x="252712" y="20679"/>
                </a:lnTo>
                <a:lnTo>
                  <a:pt x="231250" y="14573"/>
                </a:lnTo>
                <a:lnTo>
                  <a:pt x="230915" y="14573"/>
                </a:lnTo>
                <a:lnTo>
                  <a:pt x="159592" y="0"/>
                </a:lnTo>
                <a:lnTo>
                  <a:pt x="158030" y="0"/>
                </a:lnTo>
                <a:lnTo>
                  <a:pt x="141001" y="1279"/>
                </a:lnTo>
                <a:lnTo>
                  <a:pt x="137595" y="1476"/>
                </a:lnTo>
                <a:lnTo>
                  <a:pt x="134870" y="3446"/>
                </a:lnTo>
                <a:lnTo>
                  <a:pt x="133508" y="6597"/>
                </a:lnTo>
                <a:lnTo>
                  <a:pt x="116479" y="38206"/>
                </a:lnTo>
                <a:lnTo>
                  <a:pt x="115798" y="39781"/>
                </a:lnTo>
                <a:lnTo>
                  <a:pt x="115117" y="41652"/>
                </a:lnTo>
                <a:lnTo>
                  <a:pt x="115117" y="43523"/>
                </a:lnTo>
                <a:lnTo>
                  <a:pt x="114199" y="58884"/>
                </a:lnTo>
                <a:lnTo>
                  <a:pt x="191407" y="58884"/>
                </a:lnTo>
                <a:lnTo>
                  <a:pt x="195494" y="64103"/>
                </a:lnTo>
                <a:lnTo>
                  <a:pt x="195494" y="146522"/>
                </a:lnTo>
                <a:lnTo>
                  <a:pt x="202109" y="275816"/>
                </a:lnTo>
                <a:lnTo>
                  <a:pt x="205322" y="286450"/>
                </a:lnTo>
                <a:lnTo>
                  <a:pt x="209799" y="286450"/>
                </a:lnTo>
                <a:lnTo>
                  <a:pt x="207755" y="295213"/>
                </a:lnTo>
                <a:lnTo>
                  <a:pt x="207755" y="296591"/>
                </a:lnTo>
                <a:lnTo>
                  <a:pt x="208436" y="297970"/>
                </a:lnTo>
                <a:lnTo>
                  <a:pt x="209799" y="298462"/>
                </a:lnTo>
                <a:lnTo>
                  <a:pt x="217973" y="301810"/>
                </a:lnTo>
                <a:lnTo>
                  <a:pt x="222741" y="303484"/>
                </a:lnTo>
                <a:lnTo>
                  <a:pt x="226147" y="304468"/>
                </a:lnTo>
                <a:close/>
              </a:path>
              <a:path w="273050" h="304800">
                <a:moveTo>
                  <a:pt x="1840" y="230713"/>
                </a:moveTo>
                <a:lnTo>
                  <a:pt x="89913" y="230713"/>
                </a:lnTo>
                <a:lnTo>
                  <a:pt x="66754" y="228646"/>
                </a:lnTo>
                <a:lnTo>
                  <a:pt x="61304" y="228252"/>
                </a:lnTo>
                <a:lnTo>
                  <a:pt x="57217" y="222738"/>
                </a:lnTo>
                <a:lnTo>
                  <a:pt x="57899" y="216437"/>
                </a:lnTo>
                <a:lnTo>
                  <a:pt x="66728" y="49431"/>
                </a:lnTo>
                <a:lnTo>
                  <a:pt x="66754" y="48841"/>
                </a:lnTo>
                <a:lnTo>
                  <a:pt x="55174" y="19792"/>
                </a:lnTo>
                <a:lnTo>
                  <a:pt x="53812" y="16247"/>
                </a:lnTo>
                <a:lnTo>
                  <a:pt x="51087" y="13786"/>
                </a:lnTo>
                <a:lnTo>
                  <a:pt x="21797" y="9551"/>
                </a:lnTo>
                <a:lnTo>
                  <a:pt x="19072" y="10634"/>
                </a:lnTo>
                <a:lnTo>
                  <a:pt x="17029" y="12899"/>
                </a:lnTo>
                <a:lnTo>
                  <a:pt x="10984" y="19792"/>
                </a:lnTo>
                <a:lnTo>
                  <a:pt x="8855" y="21762"/>
                </a:lnTo>
                <a:lnTo>
                  <a:pt x="8173" y="24420"/>
                </a:lnTo>
                <a:lnTo>
                  <a:pt x="7492" y="27275"/>
                </a:lnTo>
                <a:lnTo>
                  <a:pt x="0" y="129095"/>
                </a:lnTo>
                <a:lnTo>
                  <a:pt x="113" y="136676"/>
                </a:lnTo>
                <a:lnTo>
                  <a:pt x="1544" y="214566"/>
                </a:lnTo>
                <a:lnTo>
                  <a:pt x="1668" y="221360"/>
                </a:lnTo>
                <a:lnTo>
                  <a:pt x="1795" y="228252"/>
                </a:lnTo>
                <a:lnTo>
                  <a:pt x="1840" y="230713"/>
                </a:lnTo>
                <a:close/>
              </a:path>
              <a:path w="273050" h="304800">
                <a:moveTo>
                  <a:pt x="38826" y="299151"/>
                </a:moveTo>
                <a:lnTo>
                  <a:pt x="120770" y="299151"/>
                </a:lnTo>
                <a:lnTo>
                  <a:pt x="122609" y="297379"/>
                </a:lnTo>
                <a:lnTo>
                  <a:pt x="149175" y="267537"/>
                </a:lnTo>
                <a:lnTo>
                  <a:pt x="151218" y="265470"/>
                </a:lnTo>
                <a:lnTo>
                  <a:pt x="152581" y="262713"/>
                </a:lnTo>
                <a:lnTo>
                  <a:pt x="152581" y="259661"/>
                </a:lnTo>
                <a:lnTo>
                  <a:pt x="161436" y="70207"/>
                </a:lnTo>
                <a:lnTo>
                  <a:pt x="161436" y="64103"/>
                </a:lnTo>
                <a:lnTo>
                  <a:pt x="165523" y="59278"/>
                </a:lnTo>
                <a:lnTo>
                  <a:pt x="170291" y="59278"/>
                </a:lnTo>
                <a:lnTo>
                  <a:pt x="191407" y="58884"/>
                </a:lnTo>
                <a:lnTo>
                  <a:pt x="114199" y="58884"/>
                </a:lnTo>
                <a:lnTo>
                  <a:pt x="104899" y="214566"/>
                </a:lnTo>
                <a:lnTo>
                  <a:pt x="104899" y="218111"/>
                </a:lnTo>
                <a:lnTo>
                  <a:pt x="102856" y="221360"/>
                </a:lnTo>
                <a:lnTo>
                  <a:pt x="100812" y="223329"/>
                </a:lnTo>
                <a:lnTo>
                  <a:pt x="94000" y="228646"/>
                </a:lnTo>
                <a:lnTo>
                  <a:pt x="92638" y="230024"/>
                </a:lnTo>
                <a:lnTo>
                  <a:pt x="89913" y="230713"/>
                </a:lnTo>
                <a:lnTo>
                  <a:pt x="1840" y="230713"/>
                </a:lnTo>
                <a:lnTo>
                  <a:pt x="2668" y="275816"/>
                </a:lnTo>
                <a:lnTo>
                  <a:pt x="2724" y="283989"/>
                </a:lnTo>
                <a:lnTo>
                  <a:pt x="5449" y="288321"/>
                </a:lnTo>
                <a:lnTo>
                  <a:pt x="9536" y="289699"/>
                </a:lnTo>
                <a:lnTo>
                  <a:pt x="38145" y="298856"/>
                </a:lnTo>
                <a:lnTo>
                  <a:pt x="38826" y="299151"/>
                </a:lnTo>
                <a:close/>
              </a:path>
              <a:path w="273050" h="304800">
                <a:moveTo>
                  <a:pt x="205614" y="286745"/>
                </a:moveTo>
                <a:lnTo>
                  <a:pt x="207074" y="286745"/>
                </a:lnTo>
                <a:lnTo>
                  <a:pt x="209799" y="286450"/>
                </a:lnTo>
                <a:lnTo>
                  <a:pt x="205322" y="286450"/>
                </a:lnTo>
                <a:lnTo>
                  <a:pt x="205614" y="286745"/>
                </a:lnTo>
                <a:close/>
              </a:path>
              <a:path w="273050" h="304800">
                <a:moveTo>
                  <a:pt x="115798" y="300333"/>
                </a:moveTo>
                <a:lnTo>
                  <a:pt x="118089" y="300333"/>
                </a:lnTo>
                <a:lnTo>
                  <a:pt x="121061" y="299151"/>
                </a:lnTo>
                <a:lnTo>
                  <a:pt x="33315" y="299151"/>
                </a:lnTo>
                <a:lnTo>
                  <a:pt x="115798" y="300333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02058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912" y="335583"/>
                </a:moveTo>
                <a:lnTo>
                  <a:pt x="344371" y="335583"/>
                </a:lnTo>
                <a:lnTo>
                  <a:pt x="380771" y="326229"/>
                </a:lnTo>
                <a:lnTo>
                  <a:pt x="382815" y="325737"/>
                </a:lnTo>
                <a:lnTo>
                  <a:pt x="384177" y="323472"/>
                </a:lnTo>
                <a:lnTo>
                  <a:pt x="384119" y="317565"/>
                </a:lnTo>
                <a:lnTo>
                  <a:pt x="382263" y="209940"/>
                </a:lnTo>
                <a:lnTo>
                  <a:pt x="382246" y="208955"/>
                </a:lnTo>
                <a:lnTo>
                  <a:pt x="382134" y="202457"/>
                </a:lnTo>
                <a:lnTo>
                  <a:pt x="373278" y="54355"/>
                </a:lnTo>
                <a:lnTo>
                  <a:pt x="373278" y="52582"/>
                </a:lnTo>
                <a:lnTo>
                  <a:pt x="372597" y="50908"/>
                </a:lnTo>
                <a:lnTo>
                  <a:pt x="371235" y="50022"/>
                </a:lnTo>
                <a:lnTo>
                  <a:pt x="324916" y="11718"/>
                </a:lnTo>
                <a:lnTo>
                  <a:pt x="312655" y="3545"/>
                </a:lnTo>
                <a:lnTo>
                  <a:pt x="311973" y="3150"/>
                </a:lnTo>
                <a:lnTo>
                  <a:pt x="311292" y="2855"/>
                </a:lnTo>
                <a:lnTo>
                  <a:pt x="310611" y="2855"/>
                </a:lnTo>
                <a:lnTo>
                  <a:pt x="192769" y="0"/>
                </a:lnTo>
                <a:lnTo>
                  <a:pt x="191407" y="0"/>
                </a:lnTo>
                <a:lnTo>
                  <a:pt x="190726" y="196"/>
                </a:lnTo>
                <a:lnTo>
                  <a:pt x="153943" y="27472"/>
                </a:lnTo>
                <a:lnTo>
                  <a:pt x="152581" y="28457"/>
                </a:lnTo>
                <a:lnTo>
                  <a:pt x="151899" y="30230"/>
                </a:lnTo>
                <a:lnTo>
                  <a:pt x="151854" y="36052"/>
                </a:lnTo>
                <a:lnTo>
                  <a:pt x="151131" y="97482"/>
                </a:lnTo>
                <a:lnTo>
                  <a:pt x="289495" y="97482"/>
                </a:lnTo>
                <a:lnTo>
                  <a:pt x="295625" y="106343"/>
                </a:lnTo>
                <a:lnTo>
                  <a:pt x="295625" y="108903"/>
                </a:lnTo>
                <a:lnTo>
                  <a:pt x="306524" y="149969"/>
                </a:lnTo>
                <a:lnTo>
                  <a:pt x="307918" y="159472"/>
                </a:lnTo>
                <a:lnTo>
                  <a:pt x="308993" y="169058"/>
                </a:lnTo>
                <a:lnTo>
                  <a:pt x="309685" y="178700"/>
                </a:lnTo>
                <a:lnTo>
                  <a:pt x="309930" y="188369"/>
                </a:lnTo>
                <a:lnTo>
                  <a:pt x="309406" y="294427"/>
                </a:lnTo>
                <a:lnTo>
                  <a:pt x="309285" y="318943"/>
                </a:lnTo>
                <a:lnTo>
                  <a:pt x="309249" y="328986"/>
                </a:lnTo>
                <a:lnTo>
                  <a:pt x="311292" y="331349"/>
                </a:lnTo>
                <a:lnTo>
                  <a:pt x="341912" y="335583"/>
                </a:lnTo>
                <a:close/>
              </a:path>
              <a:path w="384175" h="353695">
                <a:moveTo>
                  <a:pt x="2463" y="247551"/>
                </a:moveTo>
                <a:lnTo>
                  <a:pt x="80377" y="247551"/>
                </a:lnTo>
                <a:lnTo>
                  <a:pt x="77652" y="244992"/>
                </a:lnTo>
                <a:lnTo>
                  <a:pt x="77652" y="241545"/>
                </a:lnTo>
                <a:lnTo>
                  <a:pt x="65391" y="24420"/>
                </a:lnTo>
                <a:lnTo>
                  <a:pt x="65391" y="21368"/>
                </a:lnTo>
                <a:lnTo>
                  <a:pt x="57899" y="13096"/>
                </a:lnTo>
                <a:lnTo>
                  <a:pt x="14304" y="17034"/>
                </a:lnTo>
                <a:lnTo>
                  <a:pt x="2043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48" y="231503"/>
                </a:lnTo>
                <a:lnTo>
                  <a:pt x="2263" y="232684"/>
                </a:lnTo>
                <a:lnTo>
                  <a:pt x="2383" y="241545"/>
                </a:lnTo>
                <a:lnTo>
                  <a:pt x="2463" y="247551"/>
                </a:lnTo>
                <a:close/>
              </a:path>
              <a:path w="384175" h="353695">
                <a:moveTo>
                  <a:pt x="57217" y="353404"/>
                </a:moveTo>
                <a:lnTo>
                  <a:pt x="58580" y="353404"/>
                </a:lnTo>
                <a:lnTo>
                  <a:pt x="188682" y="335583"/>
                </a:lnTo>
                <a:lnTo>
                  <a:pt x="190045" y="335288"/>
                </a:lnTo>
                <a:lnTo>
                  <a:pt x="191407" y="334008"/>
                </a:lnTo>
                <a:lnTo>
                  <a:pt x="192088" y="332137"/>
                </a:lnTo>
                <a:lnTo>
                  <a:pt x="203668" y="296199"/>
                </a:lnTo>
                <a:lnTo>
                  <a:pt x="204349" y="295608"/>
                </a:lnTo>
                <a:lnTo>
                  <a:pt x="204349" y="294427"/>
                </a:lnTo>
                <a:lnTo>
                  <a:pt x="207074" y="189944"/>
                </a:lnTo>
                <a:lnTo>
                  <a:pt x="206393" y="118265"/>
                </a:lnTo>
                <a:lnTo>
                  <a:pt x="206393" y="115599"/>
                </a:lnTo>
                <a:lnTo>
                  <a:pt x="206979" y="108903"/>
                </a:lnTo>
                <a:lnTo>
                  <a:pt x="207074" y="107820"/>
                </a:lnTo>
                <a:lnTo>
                  <a:pt x="209117" y="107427"/>
                </a:lnTo>
                <a:lnTo>
                  <a:pt x="262930" y="98762"/>
                </a:lnTo>
                <a:lnTo>
                  <a:pt x="263611" y="98762"/>
                </a:lnTo>
                <a:lnTo>
                  <a:pt x="288700" y="97482"/>
                </a:lnTo>
                <a:lnTo>
                  <a:pt x="151131" y="97482"/>
                </a:lnTo>
                <a:lnTo>
                  <a:pt x="149897" y="202457"/>
                </a:lnTo>
                <a:lnTo>
                  <a:pt x="149856" y="208955"/>
                </a:lnTo>
                <a:lnTo>
                  <a:pt x="148494" y="209940"/>
                </a:lnTo>
                <a:lnTo>
                  <a:pt x="128740" y="231503"/>
                </a:lnTo>
                <a:lnTo>
                  <a:pt x="128059" y="232093"/>
                </a:lnTo>
                <a:lnTo>
                  <a:pt x="127378" y="232487"/>
                </a:lnTo>
                <a:lnTo>
                  <a:pt x="126696" y="232684"/>
                </a:lnTo>
                <a:lnTo>
                  <a:pt x="83102" y="246370"/>
                </a:lnTo>
                <a:lnTo>
                  <a:pt x="83102" y="246665"/>
                </a:lnTo>
                <a:lnTo>
                  <a:pt x="80377" y="247551"/>
                </a:lnTo>
                <a:lnTo>
                  <a:pt x="2463" y="247551"/>
                </a:lnTo>
                <a:lnTo>
                  <a:pt x="3405" y="317565"/>
                </a:lnTo>
                <a:lnTo>
                  <a:pt x="3405" y="318943"/>
                </a:lnTo>
                <a:lnTo>
                  <a:pt x="4086" y="320223"/>
                </a:lnTo>
                <a:lnTo>
                  <a:pt x="26565" y="346315"/>
                </a:lnTo>
                <a:lnTo>
                  <a:pt x="57217" y="353404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253671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147" y="304468"/>
                </a:moveTo>
                <a:lnTo>
                  <a:pt x="229552" y="304468"/>
                </a:lnTo>
                <a:lnTo>
                  <a:pt x="249987" y="304074"/>
                </a:lnTo>
                <a:lnTo>
                  <a:pt x="253393" y="304074"/>
                </a:lnTo>
                <a:lnTo>
                  <a:pt x="267698" y="277982"/>
                </a:lnTo>
                <a:lnTo>
                  <a:pt x="267698" y="275816"/>
                </a:lnTo>
                <a:lnTo>
                  <a:pt x="263611" y="136676"/>
                </a:lnTo>
                <a:lnTo>
                  <a:pt x="263611" y="134805"/>
                </a:lnTo>
                <a:lnTo>
                  <a:pt x="272466" y="55044"/>
                </a:lnTo>
                <a:lnTo>
                  <a:pt x="272466" y="52188"/>
                </a:lnTo>
                <a:lnTo>
                  <a:pt x="271785" y="49431"/>
                </a:lnTo>
                <a:lnTo>
                  <a:pt x="270422" y="47068"/>
                </a:lnTo>
                <a:lnTo>
                  <a:pt x="258843" y="25503"/>
                </a:lnTo>
                <a:lnTo>
                  <a:pt x="257480" y="23042"/>
                </a:lnTo>
                <a:lnTo>
                  <a:pt x="255437" y="21368"/>
                </a:lnTo>
                <a:lnTo>
                  <a:pt x="252712" y="20679"/>
                </a:lnTo>
                <a:lnTo>
                  <a:pt x="231250" y="14573"/>
                </a:lnTo>
                <a:lnTo>
                  <a:pt x="230915" y="14573"/>
                </a:lnTo>
                <a:lnTo>
                  <a:pt x="159592" y="0"/>
                </a:lnTo>
                <a:lnTo>
                  <a:pt x="158030" y="0"/>
                </a:lnTo>
                <a:lnTo>
                  <a:pt x="141001" y="1279"/>
                </a:lnTo>
                <a:lnTo>
                  <a:pt x="137595" y="1476"/>
                </a:lnTo>
                <a:lnTo>
                  <a:pt x="134870" y="3446"/>
                </a:lnTo>
                <a:lnTo>
                  <a:pt x="133508" y="6597"/>
                </a:lnTo>
                <a:lnTo>
                  <a:pt x="116479" y="38206"/>
                </a:lnTo>
                <a:lnTo>
                  <a:pt x="115798" y="39781"/>
                </a:lnTo>
                <a:lnTo>
                  <a:pt x="115117" y="41652"/>
                </a:lnTo>
                <a:lnTo>
                  <a:pt x="115117" y="43523"/>
                </a:lnTo>
                <a:lnTo>
                  <a:pt x="114199" y="58884"/>
                </a:lnTo>
                <a:lnTo>
                  <a:pt x="190726" y="58884"/>
                </a:lnTo>
                <a:lnTo>
                  <a:pt x="195494" y="64103"/>
                </a:lnTo>
                <a:lnTo>
                  <a:pt x="195494" y="146522"/>
                </a:lnTo>
                <a:lnTo>
                  <a:pt x="202109" y="275816"/>
                </a:lnTo>
                <a:lnTo>
                  <a:pt x="202220" y="277982"/>
                </a:lnTo>
                <a:lnTo>
                  <a:pt x="202306" y="279656"/>
                </a:lnTo>
                <a:lnTo>
                  <a:pt x="204349" y="284973"/>
                </a:lnTo>
                <a:lnTo>
                  <a:pt x="205030" y="286155"/>
                </a:lnTo>
                <a:lnTo>
                  <a:pt x="205322" y="286450"/>
                </a:lnTo>
                <a:lnTo>
                  <a:pt x="209799" y="286450"/>
                </a:lnTo>
                <a:lnTo>
                  <a:pt x="207755" y="295213"/>
                </a:lnTo>
                <a:lnTo>
                  <a:pt x="207755" y="296591"/>
                </a:lnTo>
                <a:lnTo>
                  <a:pt x="208436" y="297970"/>
                </a:lnTo>
                <a:lnTo>
                  <a:pt x="209799" y="298462"/>
                </a:lnTo>
                <a:lnTo>
                  <a:pt x="217973" y="301810"/>
                </a:lnTo>
                <a:lnTo>
                  <a:pt x="222741" y="303484"/>
                </a:lnTo>
                <a:lnTo>
                  <a:pt x="226147" y="304468"/>
                </a:lnTo>
                <a:close/>
              </a:path>
              <a:path w="273050" h="304800">
                <a:moveTo>
                  <a:pt x="1840" y="230713"/>
                </a:moveTo>
                <a:lnTo>
                  <a:pt x="89913" y="230713"/>
                </a:lnTo>
                <a:lnTo>
                  <a:pt x="66754" y="228646"/>
                </a:lnTo>
                <a:lnTo>
                  <a:pt x="61304" y="228252"/>
                </a:lnTo>
                <a:lnTo>
                  <a:pt x="57217" y="222738"/>
                </a:lnTo>
                <a:lnTo>
                  <a:pt x="57899" y="216437"/>
                </a:lnTo>
                <a:lnTo>
                  <a:pt x="66728" y="49431"/>
                </a:lnTo>
                <a:lnTo>
                  <a:pt x="66754" y="48841"/>
                </a:lnTo>
                <a:lnTo>
                  <a:pt x="55174" y="19792"/>
                </a:lnTo>
                <a:lnTo>
                  <a:pt x="53812" y="16247"/>
                </a:lnTo>
                <a:lnTo>
                  <a:pt x="51087" y="13786"/>
                </a:lnTo>
                <a:lnTo>
                  <a:pt x="21797" y="9551"/>
                </a:lnTo>
                <a:lnTo>
                  <a:pt x="19072" y="10634"/>
                </a:lnTo>
                <a:lnTo>
                  <a:pt x="17029" y="12899"/>
                </a:lnTo>
                <a:lnTo>
                  <a:pt x="10984" y="19792"/>
                </a:lnTo>
                <a:lnTo>
                  <a:pt x="8855" y="21762"/>
                </a:lnTo>
                <a:lnTo>
                  <a:pt x="8173" y="24420"/>
                </a:lnTo>
                <a:lnTo>
                  <a:pt x="7492" y="27275"/>
                </a:lnTo>
                <a:lnTo>
                  <a:pt x="0" y="129095"/>
                </a:lnTo>
                <a:lnTo>
                  <a:pt x="113" y="136676"/>
                </a:lnTo>
                <a:lnTo>
                  <a:pt x="1544" y="214566"/>
                </a:lnTo>
                <a:lnTo>
                  <a:pt x="1668" y="221360"/>
                </a:lnTo>
                <a:lnTo>
                  <a:pt x="1795" y="228252"/>
                </a:lnTo>
                <a:lnTo>
                  <a:pt x="1840" y="230713"/>
                </a:lnTo>
                <a:close/>
              </a:path>
              <a:path w="273050" h="304800">
                <a:moveTo>
                  <a:pt x="38826" y="299151"/>
                </a:moveTo>
                <a:lnTo>
                  <a:pt x="120702" y="299151"/>
                </a:lnTo>
                <a:lnTo>
                  <a:pt x="121928" y="297379"/>
                </a:lnTo>
                <a:lnTo>
                  <a:pt x="149175" y="267537"/>
                </a:lnTo>
                <a:lnTo>
                  <a:pt x="151218" y="265470"/>
                </a:lnTo>
                <a:lnTo>
                  <a:pt x="152581" y="262713"/>
                </a:lnTo>
                <a:lnTo>
                  <a:pt x="152581" y="259661"/>
                </a:lnTo>
                <a:lnTo>
                  <a:pt x="160755" y="70207"/>
                </a:lnTo>
                <a:lnTo>
                  <a:pt x="161436" y="64103"/>
                </a:lnTo>
                <a:lnTo>
                  <a:pt x="165523" y="59278"/>
                </a:lnTo>
                <a:lnTo>
                  <a:pt x="170291" y="59278"/>
                </a:lnTo>
                <a:lnTo>
                  <a:pt x="190726" y="58884"/>
                </a:lnTo>
                <a:lnTo>
                  <a:pt x="114199" y="58884"/>
                </a:lnTo>
                <a:lnTo>
                  <a:pt x="104899" y="214566"/>
                </a:lnTo>
                <a:lnTo>
                  <a:pt x="104899" y="218111"/>
                </a:lnTo>
                <a:lnTo>
                  <a:pt x="102856" y="221360"/>
                </a:lnTo>
                <a:lnTo>
                  <a:pt x="100812" y="223329"/>
                </a:lnTo>
                <a:lnTo>
                  <a:pt x="94000" y="228646"/>
                </a:lnTo>
                <a:lnTo>
                  <a:pt x="91957" y="230024"/>
                </a:lnTo>
                <a:lnTo>
                  <a:pt x="89913" y="230713"/>
                </a:lnTo>
                <a:lnTo>
                  <a:pt x="1840" y="230713"/>
                </a:lnTo>
                <a:lnTo>
                  <a:pt x="2668" y="275816"/>
                </a:lnTo>
                <a:lnTo>
                  <a:pt x="2724" y="283989"/>
                </a:lnTo>
                <a:lnTo>
                  <a:pt x="5449" y="288321"/>
                </a:lnTo>
                <a:lnTo>
                  <a:pt x="9536" y="289699"/>
                </a:lnTo>
                <a:lnTo>
                  <a:pt x="38145" y="298856"/>
                </a:lnTo>
                <a:lnTo>
                  <a:pt x="38826" y="299151"/>
                </a:lnTo>
                <a:close/>
              </a:path>
              <a:path w="273050" h="304800">
                <a:moveTo>
                  <a:pt x="205614" y="286745"/>
                </a:moveTo>
                <a:lnTo>
                  <a:pt x="207074" y="286745"/>
                </a:lnTo>
                <a:lnTo>
                  <a:pt x="209799" y="286450"/>
                </a:lnTo>
                <a:lnTo>
                  <a:pt x="205322" y="286450"/>
                </a:lnTo>
                <a:lnTo>
                  <a:pt x="205614" y="286745"/>
                </a:lnTo>
                <a:close/>
              </a:path>
              <a:path w="273050" h="304800">
                <a:moveTo>
                  <a:pt x="115798" y="300333"/>
                </a:moveTo>
                <a:lnTo>
                  <a:pt x="118089" y="300333"/>
                </a:lnTo>
                <a:lnTo>
                  <a:pt x="121061" y="299151"/>
                </a:lnTo>
                <a:lnTo>
                  <a:pt x="33315" y="299151"/>
                </a:lnTo>
                <a:lnTo>
                  <a:pt x="115798" y="300333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592892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912" y="335583"/>
                </a:moveTo>
                <a:lnTo>
                  <a:pt x="344364" y="335583"/>
                </a:lnTo>
                <a:lnTo>
                  <a:pt x="380090" y="326229"/>
                </a:lnTo>
                <a:lnTo>
                  <a:pt x="382134" y="325737"/>
                </a:lnTo>
                <a:lnTo>
                  <a:pt x="384177" y="323472"/>
                </a:lnTo>
                <a:lnTo>
                  <a:pt x="384119" y="317565"/>
                </a:lnTo>
                <a:lnTo>
                  <a:pt x="382263" y="209940"/>
                </a:lnTo>
                <a:lnTo>
                  <a:pt x="382246" y="208955"/>
                </a:lnTo>
                <a:lnTo>
                  <a:pt x="382134" y="202457"/>
                </a:lnTo>
                <a:lnTo>
                  <a:pt x="373278" y="54355"/>
                </a:lnTo>
                <a:lnTo>
                  <a:pt x="373278" y="52582"/>
                </a:lnTo>
                <a:lnTo>
                  <a:pt x="372597" y="50908"/>
                </a:lnTo>
                <a:lnTo>
                  <a:pt x="371235" y="50022"/>
                </a:lnTo>
                <a:lnTo>
                  <a:pt x="324916" y="11718"/>
                </a:lnTo>
                <a:lnTo>
                  <a:pt x="312655" y="3545"/>
                </a:lnTo>
                <a:lnTo>
                  <a:pt x="311973" y="3150"/>
                </a:lnTo>
                <a:lnTo>
                  <a:pt x="311292" y="2855"/>
                </a:lnTo>
                <a:lnTo>
                  <a:pt x="309930" y="2855"/>
                </a:lnTo>
                <a:lnTo>
                  <a:pt x="192769" y="0"/>
                </a:lnTo>
                <a:lnTo>
                  <a:pt x="191407" y="0"/>
                </a:lnTo>
                <a:lnTo>
                  <a:pt x="190726" y="196"/>
                </a:lnTo>
                <a:lnTo>
                  <a:pt x="153943" y="27472"/>
                </a:lnTo>
                <a:lnTo>
                  <a:pt x="152581" y="28457"/>
                </a:lnTo>
                <a:lnTo>
                  <a:pt x="151899" y="30230"/>
                </a:lnTo>
                <a:lnTo>
                  <a:pt x="151854" y="36052"/>
                </a:lnTo>
                <a:lnTo>
                  <a:pt x="151131" y="97482"/>
                </a:lnTo>
                <a:lnTo>
                  <a:pt x="288814" y="97482"/>
                </a:lnTo>
                <a:lnTo>
                  <a:pt x="295625" y="106343"/>
                </a:lnTo>
                <a:lnTo>
                  <a:pt x="295625" y="108903"/>
                </a:lnTo>
                <a:lnTo>
                  <a:pt x="306524" y="149969"/>
                </a:lnTo>
                <a:lnTo>
                  <a:pt x="307918" y="159472"/>
                </a:lnTo>
                <a:lnTo>
                  <a:pt x="308993" y="169058"/>
                </a:lnTo>
                <a:lnTo>
                  <a:pt x="309685" y="178700"/>
                </a:lnTo>
                <a:lnTo>
                  <a:pt x="309930" y="188369"/>
                </a:lnTo>
                <a:lnTo>
                  <a:pt x="309406" y="294427"/>
                </a:lnTo>
                <a:lnTo>
                  <a:pt x="309285" y="318943"/>
                </a:lnTo>
                <a:lnTo>
                  <a:pt x="309249" y="328986"/>
                </a:lnTo>
                <a:lnTo>
                  <a:pt x="311292" y="331349"/>
                </a:lnTo>
                <a:lnTo>
                  <a:pt x="341912" y="335583"/>
                </a:lnTo>
                <a:close/>
              </a:path>
              <a:path w="384175" h="353695">
                <a:moveTo>
                  <a:pt x="2463" y="247551"/>
                </a:moveTo>
                <a:lnTo>
                  <a:pt x="80377" y="247551"/>
                </a:lnTo>
                <a:lnTo>
                  <a:pt x="77652" y="244992"/>
                </a:lnTo>
                <a:lnTo>
                  <a:pt x="77652" y="241545"/>
                </a:lnTo>
                <a:lnTo>
                  <a:pt x="65391" y="24420"/>
                </a:lnTo>
                <a:lnTo>
                  <a:pt x="65391" y="21368"/>
                </a:lnTo>
                <a:lnTo>
                  <a:pt x="57899" y="13096"/>
                </a:lnTo>
                <a:lnTo>
                  <a:pt x="14304" y="17034"/>
                </a:lnTo>
                <a:lnTo>
                  <a:pt x="2043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48" y="231503"/>
                </a:lnTo>
                <a:lnTo>
                  <a:pt x="2263" y="232684"/>
                </a:lnTo>
                <a:lnTo>
                  <a:pt x="2383" y="241545"/>
                </a:lnTo>
                <a:lnTo>
                  <a:pt x="2463" y="247551"/>
                </a:lnTo>
                <a:close/>
              </a:path>
              <a:path w="384175" h="353695">
                <a:moveTo>
                  <a:pt x="56536" y="353404"/>
                </a:moveTo>
                <a:lnTo>
                  <a:pt x="57899" y="353404"/>
                </a:lnTo>
                <a:lnTo>
                  <a:pt x="188682" y="335583"/>
                </a:lnTo>
                <a:lnTo>
                  <a:pt x="190045" y="335288"/>
                </a:lnTo>
                <a:lnTo>
                  <a:pt x="191407" y="334008"/>
                </a:lnTo>
                <a:lnTo>
                  <a:pt x="192088" y="332137"/>
                </a:lnTo>
                <a:lnTo>
                  <a:pt x="203668" y="296199"/>
                </a:lnTo>
                <a:lnTo>
                  <a:pt x="203668" y="295608"/>
                </a:lnTo>
                <a:lnTo>
                  <a:pt x="204349" y="295017"/>
                </a:lnTo>
                <a:lnTo>
                  <a:pt x="204349" y="294427"/>
                </a:lnTo>
                <a:lnTo>
                  <a:pt x="207074" y="189944"/>
                </a:lnTo>
                <a:lnTo>
                  <a:pt x="206393" y="118265"/>
                </a:lnTo>
                <a:lnTo>
                  <a:pt x="206393" y="107820"/>
                </a:lnTo>
                <a:lnTo>
                  <a:pt x="209117" y="107427"/>
                </a:lnTo>
                <a:lnTo>
                  <a:pt x="262930" y="98762"/>
                </a:lnTo>
                <a:lnTo>
                  <a:pt x="263611" y="98762"/>
                </a:lnTo>
                <a:lnTo>
                  <a:pt x="288814" y="97482"/>
                </a:lnTo>
                <a:lnTo>
                  <a:pt x="151131" y="97482"/>
                </a:lnTo>
                <a:lnTo>
                  <a:pt x="149897" y="202457"/>
                </a:lnTo>
                <a:lnTo>
                  <a:pt x="149856" y="208955"/>
                </a:lnTo>
                <a:lnTo>
                  <a:pt x="148494" y="209940"/>
                </a:lnTo>
                <a:lnTo>
                  <a:pt x="128059" y="231503"/>
                </a:lnTo>
                <a:lnTo>
                  <a:pt x="128059" y="232093"/>
                </a:lnTo>
                <a:lnTo>
                  <a:pt x="127378" y="232487"/>
                </a:lnTo>
                <a:lnTo>
                  <a:pt x="126696" y="232684"/>
                </a:lnTo>
                <a:lnTo>
                  <a:pt x="83102" y="246370"/>
                </a:lnTo>
                <a:lnTo>
                  <a:pt x="83102" y="246665"/>
                </a:lnTo>
                <a:lnTo>
                  <a:pt x="80377" y="247551"/>
                </a:lnTo>
                <a:lnTo>
                  <a:pt x="2463" y="247551"/>
                </a:lnTo>
                <a:lnTo>
                  <a:pt x="3405" y="317565"/>
                </a:lnTo>
                <a:lnTo>
                  <a:pt x="3405" y="318943"/>
                </a:lnTo>
                <a:lnTo>
                  <a:pt x="26565" y="346315"/>
                </a:lnTo>
                <a:lnTo>
                  <a:pt x="56536" y="353404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044505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147" y="304468"/>
                </a:moveTo>
                <a:lnTo>
                  <a:pt x="229552" y="304468"/>
                </a:lnTo>
                <a:lnTo>
                  <a:pt x="249987" y="304074"/>
                </a:lnTo>
                <a:lnTo>
                  <a:pt x="253393" y="304074"/>
                </a:lnTo>
                <a:lnTo>
                  <a:pt x="256176" y="301810"/>
                </a:lnTo>
                <a:lnTo>
                  <a:pt x="258161" y="298462"/>
                </a:lnTo>
                <a:lnTo>
                  <a:pt x="265654" y="282118"/>
                </a:lnTo>
                <a:lnTo>
                  <a:pt x="267017" y="280149"/>
                </a:lnTo>
                <a:lnTo>
                  <a:pt x="267017" y="275816"/>
                </a:lnTo>
                <a:lnTo>
                  <a:pt x="263611" y="136676"/>
                </a:lnTo>
                <a:lnTo>
                  <a:pt x="263611" y="134805"/>
                </a:lnTo>
                <a:lnTo>
                  <a:pt x="272466" y="55044"/>
                </a:lnTo>
                <a:lnTo>
                  <a:pt x="272466" y="52188"/>
                </a:lnTo>
                <a:lnTo>
                  <a:pt x="271785" y="49431"/>
                </a:lnTo>
                <a:lnTo>
                  <a:pt x="270422" y="47068"/>
                </a:lnTo>
                <a:lnTo>
                  <a:pt x="258843" y="25503"/>
                </a:lnTo>
                <a:lnTo>
                  <a:pt x="257480" y="23042"/>
                </a:lnTo>
                <a:lnTo>
                  <a:pt x="255437" y="21368"/>
                </a:lnTo>
                <a:lnTo>
                  <a:pt x="252712" y="20679"/>
                </a:lnTo>
                <a:lnTo>
                  <a:pt x="230915" y="14573"/>
                </a:lnTo>
                <a:lnTo>
                  <a:pt x="159592" y="0"/>
                </a:lnTo>
                <a:lnTo>
                  <a:pt x="158030" y="0"/>
                </a:lnTo>
                <a:lnTo>
                  <a:pt x="137595" y="1476"/>
                </a:lnTo>
                <a:lnTo>
                  <a:pt x="134870" y="3446"/>
                </a:lnTo>
                <a:lnTo>
                  <a:pt x="133508" y="6597"/>
                </a:lnTo>
                <a:lnTo>
                  <a:pt x="116479" y="38206"/>
                </a:lnTo>
                <a:lnTo>
                  <a:pt x="115798" y="39781"/>
                </a:lnTo>
                <a:lnTo>
                  <a:pt x="115117" y="41652"/>
                </a:lnTo>
                <a:lnTo>
                  <a:pt x="115117" y="43523"/>
                </a:lnTo>
                <a:lnTo>
                  <a:pt x="114199" y="58884"/>
                </a:lnTo>
                <a:lnTo>
                  <a:pt x="190726" y="58884"/>
                </a:lnTo>
                <a:lnTo>
                  <a:pt x="195494" y="64103"/>
                </a:lnTo>
                <a:lnTo>
                  <a:pt x="195494" y="146522"/>
                </a:lnTo>
                <a:lnTo>
                  <a:pt x="202265" y="278869"/>
                </a:lnTo>
                <a:lnTo>
                  <a:pt x="202306" y="279656"/>
                </a:lnTo>
                <a:lnTo>
                  <a:pt x="204349" y="284973"/>
                </a:lnTo>
                <a:lnTo>
                  <a:pt x="205030" y="286155"/>
                </a:lnTo>
                <a:lnTo>
                  <a:pt x="205322" y="286450"/>
                </a:lnTo>
                <a:lnTo>
                  <a:pt x="209799" y="286450"/>
                </a:lnTo>
                <a:lnTo>
                  <a:pt x="207755" y="295213"/>
                </a:lnTo>
                <a:lnTo>
                  <a:pt x="207755" y="296591"/>
                </a:lnTo>
                <a:lnTo>
                  <a:pt x="208436" y="297970"/>
                </a:lnTo>
                <a:lnTo>
                  <a:pt x="209117" y="298462"/>
                </a:lnTo>
                <a:lnTo>
                  <a:pt x="217973" y="301810"/>
                </a:lnTo>
                <a:lnTo>
                  <a:pt x="222741" y="303484"/>
                </a:lnTo>
                <a:lnTo>
                  <a:pt x="226147" y="304468"/>
                </a:lnTo>
                <a:close/>
              </a:path>
              <a:path w="273050" h="304800">
                <a:moveTo>
                  <a:pt x="1840" y="230713"/>
                </a:moveTo>
                <a:lnTo>
                  <a:pt x="89913" y="230713"/>
                </a:lnTo>
                <a:lnTo>
                  <a:pt x="87870" y="230517"/>
                </a:lnTo>
                <a:lnTo>
                  <a:pt x="61304" y="228252"/>
                </a:lnTo>
                <a:lnTo>
                  <a:pt x="57217" y="222738"/>
                </a:lnTo>
                <a:lnTo>
                  <a:pt x="57324" y="214566"/>
                </a:lnTo>
                <a:lnTo>
                  <a:pt x="66726" y="49431"/>
                </a:lnTo>
                <a:lnTo>
                  <a:pt x="66754" y="48841"/>
                </a:lnTo>
                <a:lnTo>
                  <a:pt x="55174" y="19792"/>
                </a:lnTo>
                <a:lnTo>
                  <a:pt x="53812" y="16247"/>
                </a:lnTo>
                <a:lnTo>
                  <a:pt x="51087" y="13786"/>
                </a:lnTo>
                <a:lnTo>
                  <a:pt x="21797" y="9551"/>
                </a:lnTo>
                <a:lnTo>
                  <a:pt x="19072" y="10634"/>
                </a:lnTo>
                <a:lnTo>
                  <a:pt x="17029" y="12899"/>
                </a:lnTo>
                <a:lnTo>
                  <a:pt x="10984" y="19792"/>
                </a:lnTo>
                <a:lnTo>
                  <a:pt x="8855" y="21762"/>
                </a:lnTo>
                <a:lnTo>
                  <a:pt x="8173" y="24420"/>
                </a:lnTo>
                <a:lnTo>
                  <a:pt x="7492" y="27275"/>
                </a:lnTo>
                <a:lnTo>
                  <a:pt x="0" y="129095"/>
                </a:lnTo>
                <a:lnTo>
                  <a:pt x="113" y="136676"/>
                </a:lnTo>
                <a:lnTo>
                  <a:pt x="1544" y="214566"/>
                </a:lnTo>
                <a:lnTo>
                  <a:pt x="1668" y="221360"/>
                </a:lnTo>
                <a:lnTo>
                  <a:pt x="1795" y="228252"/>
                </a:lnTo>
                <a:lnTo>
                  <a:pt x="1840" y="230713"/>
                </a:lnTo>
                <a:close/>
              </a:path>
              <a:path w="273050" h="304800">
                <a:moveTo>
                  <a:pt x="38145" y="299151"/>
                </a:moveTo>
                <a:lnTo>
                  <a:pt x="120702" y="299151"/>
                </a:lnTo>
                <a:lnTo>
                  <a:pt x="121928" y="297379"/>
                </a:lnTo>
                <a:lnTo>
                  <a:pt x="149175" y="267537"/>
                </a:lnTo>
                <a:lnTo>
                  <a:pt x="151218" y="265470"/>
                </a:lnTo>
                <a:lnTo>
                  <a:pt x="151899" y="262713"/>
                </a:lnTo>
                <a:lnTo>
                  <a:pt x="152581" y="259661"/>
                </a:lnTo>
                <a:lnTo>
                  <a:pt x="160755" y="70207"/>
                </a:lnTo>
                <a:lnTo>
                  <a:pt x="161436" y="64103"/>
                </a:lnTo>
                <a:lnTo>
                  <a:pt x="165523" y="59278"/>
                </a:lnTo>
                <a:lnTo>
                  <a:pt x="170291" y="59278"/>
                </a:lnTo>
                <a:lnTo>
                  <a:pt x="190726" y="58884"/>
                </a:lnTo>
                <a:lnTo>
                  <a:pt x="114199" y="58884"/>
                </a:lnTo>
                <a:lnTo>
                  <a:pt x="104899" y="214566"/>
                </a:lnTo>
                <a:lnTo>
                  <a:pt x="104218" y="218111"/>
                </a:lnTo>
                <a:lnTo>
                  <a:pt x="89913" y="230713"/>
                </a:lnTo>
                <a:lnTo>
                  <a:pt x="1840" y="230713"/>
                </a:lnTo>
                <a:lnTo>
                  <a:pt x="2668" y="275816"/>
                </a:lnTo>
                <a:lnTo>
                  <a:pt x="2724" y="283989"/>
                </a:lnTo>
                <a:lnTo>
                  <a:pt x="5449" y="288321"/>
                </a:lnTo>
                <a:lnTo>
                  <a:pt x="37464" y="298856"/>
                </a:lnTo>
                <a:lnTo>
                  <a:pt x="38145" y="299151"/>
                </a:lnTo>
                <a:close/>
              </a:path>
              <a:path w="273050" h="304800">
                <a:moveTo>
                  <a:pt x="205614" y="286745"/>
                </a:moveTo>
                <a:lnTo>
                  <a:pt x="207074" y="286745"/>
                </a:lnTo>
                <a:lnTo>
                  <a:pt x="209799" y="286450"/>
                </a:lnTo>
                <a:lnTo>
                  <a:pt x="205322" y="286450"/>
                </a:lnTo>
                <a:lnTo>
                  <a:pt x="205614" y="286745"/>
                </a:lnTo>
                <a:close/>
              </a:path>
              <a:path w="273050" h="304800">
                <a:moveTo>
                  <a:pt x="115798" y="300333"/>
                </a:moveTo>
                <a:lnTo>
                  <a:pt x="118089" y="300333"/>
                </a:lnTo>
                <a:lnTo>
                  <a:pt x="121061" y="299151"/>
                </a:lnTo>
                <a:lnTo>
                  <a:pt x="33315" y="299151"/>
                </a:lnTo>
                <a:lnTo>
                  <a:pt x="115798" y="300333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383725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912" y="335583"/>
                </a:moveTo>
                <a:lnTo>
                  <a:pt x="344364" y="335583"/>
                </a:lnTo>
                <a:lnTo>
                  <a:pt x="380090" y="326229"/>
                </a:lnTo>
                <a:lnTo>
                  <a:pt x="382134" y="325737"/>
                </a:lnTo>
                <a:lnTo>
                  <a:pt x="384177" y="323472"/>
                </a:lnTo>
                <a:lnTo>
                  <a:pt x="384119" y="317565"/>
                </a:lnTo>
                <a:lnTo>
                  <a:pt x="382263" y="209940"/>
                </a:lnTo>
                <a:lnTo>
                  <a:pt x="382246" y="208955"/>
                </a:lnTo>
                <a:lnTo>
                  <a:pt x="382134" y="202457"/>
                </a:lnTo>
                <a:lnTo>
                  <a:pt x="373278" y="54355"/>
                </a:lnTo>
                <a:lnTo>
                  <a:pt x="373278" y="52582"/>
                </a:lnTo>
                <a:lnTo>
                  <a:pt x="372597" y="50908"/>
                </a:lnTo>
                <a:lnTo>
                  <a:pt x="371235" y="50022"/>
                </a:lnTo>
                <a:lnTo>
                  <a:pt x="324916" y="11718"/>
                </a:lnTo>
                <a:lnTo>
                  <a:pt x="312655" y="3545"/>
                </a:lnTo>
                <a:lnTo>
                  <a:pt x="311973" y="3150"/>
                </a:lnTo>
                <a:lnTo>
                  <a:pt x="311292" y="2855"/>
                </a:lnTo>
                <a:lnTo>
                  <a:pt x="309930" y="2855"/>
                </a:lnTo>
                <a:lnTo>
                  <a:pt x="192769" y="0"/>
                </a:lnTo>
                <a:lnTo>
                  <a:pt x="191407" y="0"/>
                </a:lnTo>
                <a:lnTo>
                  <a:pt x="190726" y="196"/>
                </a:lnTo>
                <a:lnTo>
                  <a:pt x="153943" y="27472"/>
                </a:lnTo>
                <a:lnTo>
                  <a:pt x="152581" y="28457"/>
                </a:lnTo>
                <a:lnTo>
                  <a:pt x="151899" y="30230"/>
                </a:lnTo>
                <a:lnTo>
                  <a:pt x="151854" y="36052"/>
                </a:lnTo>
                <a:lnTo>
                  <a:pt x="151131" y="97482"/>
                </a:lnTo>
                <a:lnTo>
                  <a:pt x="288814" y="97482"/>
                </a:lnTo>
                <a:lnTo>
                  <a:pt x="295625" y="106343"/>
                </a:lnTo>
                <a:lnTo>
                  <a:pt x="295625" y="108903"/>
                </a:lnTo>
                <a:lnTo>
                  <a:pt x="306524" y="149969"/>
                </a:lnTo>
                <a:lnTo>
                  <a:pt x="307918" y="159472"/>
                </a:lnTo>
                <a:lnTo>
                  <a:pt x="308993" y="169058"/>
                </a:lnTo>
                <a:lnTo>
                  <a:pt x="309685" y="178700"/>
                </a:lnTo>
                <a:lnTo>
                  <a:pt x="309930" y="188369"/>
                </a:lnTo>
                <a:lnTo>
                  <a:pt x="309406" y="294427"/>
                </a:lnTo>
                <a:lnTo>
                  <a:pt x="309285" y="318943"/>
                </a:lnTo>
                <a:lnTo>
                  <a:pt x="309249" y="328986"/>
                </a:lnTo>
                <a:lnTo>
                  <a:pt x="311292" y="331349"/>
                </a:lnTo>
                <a:lnTo>
                  <a:pt x="341912" y="335583"/>
                </a:lnTo>
                <a:close/>
              </a:path>
              <a:path w="384175" h="353695">
                <a:moveTo>
                  <a:pt x="2463" y="247551"/>
                </a:moveTo>
                <a:lnTo>
                  <a:pt x="80377" y="247551"/>
                </a:lnTo>
                <a:lnTo>
                  <a:pt x="77652" y="244992"/>
                </a:lnTo>
                <a:lnTo>
                  <a:pt x="77652" y="241545"/>
                </a:lnTo>
                <a:lnTo>
                  <a:pt x="65391" y="24420"/>
                </a:lnTo>
                <a:lnTo>
                  <a:pt x="65391" y="21368"/>
                </a:lnTo>
                <a:lnTo>
                  <a:pt x="57217" y="13096"/>
                </a:lnTo>
                <a:lnTo>
                  <a:pt x="14304" y="17034"/>
                </a:lnTo>
                <a:lnTo>
                  <a:pt x="2043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48" y="231503"/>
                </a:lnTo>
                <a:lnTo>
                  <a:pt x="2263" y="232684"/>
                </a:lnTo>
                <a:lnTo>
                  <a:pt x="2383" y="241545"/>
                </a:lnTo>
                <a:lnTo>
                  <a:pt x="2463" y="247551"/>
                </a:lnTo>
                <a:close/>
              </a:path>
              <a:path w="384175" h="353695">
                <a:moveTo>
                  <a:pt x="56536" y="353404"/>
                </a:moveTo>
                <a:lnTo>
                  <a:pt x="57899" y="353404"/>
                </a:lnTo>
                <a:lnTo>
                  <a:pt x="188682" y="335583"/>
                </a:lnTo>
                <a:lnTo>
                  <a:pt x="190045" y="335288"/>
                </a:lnTo>
                <a:lnTo>
                  <a:pt x="191407" y="334008"/>
                </a:lnTo>
                <a:lnTo>
                  <a:pt x="192088" y="332137"/>
                </a:lnTo>
                <a:lnTo>
                  <a:pt x="203668" y="296199"/>
                </a:lnTo>
                <a:lnTo>
                  <a:pt x="203668" y="295608"/>
                </a:lnTo>
                <a:lnTo>
                  <a:pt x="204349" y="295017"/>
                </a:lnTo>
                <a:lnTo>
                  <a:pt x="204349" y="294427"/>
                </a:lnTo>
                <a:lnTo>
                  <a:pt x="207074" y="189944"/>
                </a:lnTo>
                <a:lnTo>
                  <a:pt x="206393" y="118265"/>
                </a:lnTo>
                <a:lnTo>
                  <a:pt x="206393" y="107820"/>
                </a:lnTo>
                <a:lnTo>
                  <a:pt x="209117" y="107427"/>
                </a:lnTo>
                <a:lnTo>
                  <a:pt x="262930" y="98762"/>
                </a:lnTo>
                <a:lnTo>
                  <a:pt x="263611" y="98762"/>
                </a:lnTo>
                <a:lnTo>
                  <a:pt x="288814" y="97482"/>
                </a:lnTo>
                <a:lnTo>
                  <a:pt x="151131" y="97482"/>
                </a:lnTo>
                <a:lnTo>
                  <a:pt x="149897" y="202457"/>
                </a:lnTo>
                <a:lnTo>
                  <a:pt x="149856" y="208955"/>
                </a:lnTo>
                <a:lnTo>
                  <a:pt x="148494" y="209940"/>
                </a:lnTo>
                <a:lnTo>
                  <a:pt x="128059" y="231503"/>
                </a:lnTo>
                <a:lnTo>
                  <a:pt x="128059" y="232093"/>
                </a:lnTo>
                <a:lnTo>
                  <a:pt x="127378" y="232487"/>
                </a:lnTo>
                <a:lnTo>
                  <a:pt x="126696" y="232684"/>
                </a:lnTo>
                <a:lnTo>
                  <a:pt x="83102" y="246370"/>
                </a:lnTo>
                <a:lnTo>
                  <a:pt x="83102" y="246665"/>
                </a:lnTo>
                <a:lnTo>
                  <a:pt x="80377" y="247551"/>
                </a:lnTo>
                <a:lnTo>
                  <a:pt x="2463" y="247551"/>
                </a:lnTo>
                <a:lnTo>
                  <a:pt x="3405" y="317565"/>
                </a:lnTo>
                <a:lnTo>
                  <a:pt x="3405" y="318943"/>
                </a:lnTo>
                <a:lnTo>
                  <a:pt x="26565" y="346315"/>
                </a:lnTo>
                <a:lnTo>
                  <a:pt x="56536" y="353404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951769" y="9732188"/>
            <a:ext cx="383540" cy="353695"/>
          </a:xfrm>
          <a:custGeom>
            <a:avLst/>
            <a:gdLst/>
            <a:ahLst/>
            <a:cxnLst/>
            <a:rect l="l" t="t" r="r" b="b"/>
            <a:pathLst>
              <a:path w="383539" h="353695">
                <a:moveTo>
                  <a:pt x="341912" y="335583"/>
                </a:moveTo>
                <a:lnTo>
                  <a:pt x="344364" y="335583"/>
                </a:lnTo>
                <a:lnTo>
                  <a:pt x="380090" y="326229"/>
                </a:lnTo>
                <a:lnTo>
                  <a:pt x="382134" y="325737"/>
                </a:lnTo>
                <a:lnTo>
                  <a:pt x="383496" y="323472"/>
                </a:lnTo>
                <a:lnTo>
                  <a:pt x="383457" y="317565"/>
                </a:lnTo>
                <a:lnTo>
                  <a:pt x="382220" y="209940"/>
                </a:lnTo>
                <a:lnTo>
                  <a:pt x="382134" y="202457"/>
                </a:lnTo>
                <a:lnTo>
                  <a:pt x="373278" y="54355"/>
                </a:lnTo>
                <a:lnTo>
                  <a:pt x="373278" y="52582"/>
                </a:lnTo>
                <a:lnTo>
                  <a:pt x="372597" y="50908"/>
                </a:lnTo>
                <a:lnTo>
                  <a:pt x="371235" y="50022"/>
                </a:lnTo>
                <a:lnTo>
                  <a:pt x="324234" y="11718"/>
                </a:lnTo>
                <a:lnTo>
                  <a:pt x="311973" y="3545"/>
                </a:lnTo>
                <a:lnTo>
                  <a:pt x="311292" y="3150"/>
                </a:lnTo>
                <a:lnTo>
                  <a:pt x="310611" y="2855"/>
                </a:lnTo>
                <a:lnTo>
                  <a:pt x="309930" y="2855"/>
                </a:lnTo>
                <a:lnTo>
                  <a:pt x="192088" y="0"/>
                </a:lnTo>
                <a:lnTo>
                  <a:pt x="191407" y="0"/>
                </a:lnTo>
                <a:lnTo>
                  <a:pt x="190726" y="196"/>
                </a:lnTo>
                <a:lnTo>
                  <a:pt x="153943" y="27472"/>
                </a:lnTo>
                <a:lnTo>
                  <a:pt x="152581" y="28457"/>
                </a:lnTo>
                <a:lnTo>
                  <a:pt x="151218" y="30230"/>
                </a:lnTo>
                <a:lnTo>
                  <a:pt x="151188" y="36052"/>
                </a:lnTo>
                <a:lnTo>
                  <a:pt x="150711" y="97482"/>
                </a:lnTo>
                <a:lnTo>
                  <a:pt x="288814" y="97482"/>
                </a:lnTo>
                <a:lnTo>
                  <a:pt x="295625" y="106343"/>
                </a:lnTo>
                <a:lnTo>
                  <a:pt x="295625" y="108903"/>
                </a:lnTo>
                <a:lnTo>
                  <a:pt x="306524" y="149969"/>
                </a:lnTo>
                <a:lnTo>
                  <a:pt x="307918" y="159472"/>
                </a:lnTo>
                <a:lnTo>
                  <a:pt x="308993" y="169058"/>
                </a:lnTo>
                <a:lnTo>
                  <a:pt x="309685" y="178700"/>
                </a:lnTo>
                <a:lnTo>
                  <a:pt x="309930" y="188369"/>
                </a:lnTo>
                <a:lnTo>
                  <a:pt x="309406" y="294427"/>
                </a:lnTo>
                <a:lnTo>
                  <a:pt x="309285" y="318943"/>
                </a:lnTo>
                <a:lnTo>
                  <a:pt x="309249" y="328986"/>
                </a:lnTo>
                <a:lnTo>
                  <a:pt x="311292" y="331349"/>
                </a:lnTo>
                <a:lnTo>
                  <a:pt x="341912" y="335583"/>
                </a:lnTo>
                <a:close/>
              </a:path>
              <a:path w="383539" h="353695">
                <a:moveTo>
                  <a:pt x="2463" y="247551"/>
                </a:moveTo>
                <a:lnTo>
                  <a:pt x="80377" y="247551"/>
                </a:lnTo>
                <a:lnTo>
                  <a:pt x="77652" y="244992"/>
                </a:lnTo>
                <a:lnTo>
                  <a:pt x="77652" y="241545"/>
                </a:lnTo>
                <a:lnTo>
                  <a:pt x="65391" y="24420"/>
                </a:lnTo>
                <a:lnTo>
                  <a:pt x="65391" y="21368"/>
                </a:lnTo>
                <a:lnTo>
                  <a:pt x="57217" y="13096"/>
                </a:lnTo>
                <a:lnTo>
                  <a:pt x="14304" y="17034"/>
                </a:lnTo>
                <a:lnTo>
                  <a:pt x="2043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48" y="231503"/>
                </a:lnTo>
                <a:lnTo>
                  <a:pt x="2263" y="232684"/>
                </a:lnTo>
                <a:lnTo>
                  <a:pt x="2383" y="241545"/>
                </a:lnTo>
                <a:lnTo>
                  <a:pt x="2463" y="247551"/>
                </a:lnTo>
                <a:close/>
              </a:path>
              <a:path w="383539" h="353695">
                <a:moveTo>
                  <a:pt x="56536" y="353404"/>
                </a:moveTo>
                <a:lnTo>
                  <a:pt x="57899" y="353404"/>
                </a:lnTo>
                <a:lnTo>
                  <a:pt x="188682" y="335583"/>
                </a:lnTo>
                <a:lnTo>
                  <a:pt x="190045" y="335288"/>
                </a:lnTo>
                <a:lnTo>
                  <a:pt x="191407" y="334008"/>
                </a:lnTo>
                <a:lnTo>
                  <a:pt x="192088" y="332137"/>
                </a:lnTo>
                <a:lnTo>
                  <a:pt x="203668" y="296199"/>
                </a:lnTo>
                <a:lnTo>
                  <a:pt x="203668" y="294427"/>
                </a:lnTo>
                <a:lnTo>
                  <a:pt x="207074" y="189944"/>
                </a:lnTo>
                <a:lnTo>
                  <a:pt x="206393" y="118265"/>
                </a:lnTo>
                <a:lnTo>
                  <a:pt x="206393" y="107820"/>
                </a:lnTo>
                <a:lnTo>
                  <a:pt x="208436" y="107427"/>
                </a:lnTo>
                <a:lnTo>
                  <a:pt x="262930" y="98762"/>
                </a:lnTo>
                <a:lnTo>
                  <a:pt x="263611" y="98762"/>
                </a:lnTo>
                <a:lnTo>
                  <a:pt x="288814" y="97482"/>
                </a:lnTo>
                <a:lnTo>
                  <a:pt x="150711" y="97482"/>
                </a:lnTo>
                <a:lnTo>
                  <a:pt x="150302" y="149969"/>
                </a:lnTo>
                <a:lnTo>
                  <a:pt x="150229" y="159472"/>
                </a:lnTo>
                <a:lnTo>
                  <a:pt x="150154" y="169058"/>
                </a:lnTo>
                <a:lnTo>
                  <a:pt x="150079" y="178700"/>
                </a:lnTo>
                <a:lnTo>
                  <a:pt x="149992" y="189944"/>
                </a:lnTo>
                <a:lnTo>
                  <a:pt x="149894" y="202457"/>
                </a:lnTo>
                <a:lnTo>
                  <a:pt x="149856" y="207380"/>
                </a:lnTo>
                <a:lnTo>
                  <a:pt x="149175" y="208955"/>
                </a:lnTo>
                <a:lnTo>
                  <a:pt x="148494" y="209940"/>
                </a:lnTo>
                <a:lnTo>
                  <a:pt x="128059" y="231503"/>
                </a:lnTo>
                <a:lnTo>
                  <a:pt x="128059" y="232093"/>
                </a:lnTo>
                <a:lnTo>
                  <a:pt x="127378" y="232487"/>
                </a:lnTo>
                <a:lnTo>
                  <a:pt x="126696" y="232684"/>
                </a:lnTo>
                <a:lnTo>
                  <a:pt x="83102" y="246370"/>
                </a:lnTo>
                <a:lnTo>
                  <a:pt x="83102" y="246665"/>
                </a:lnTo>
                <a:lnTo>
                  <a:pt x="80377" y="247551"/>
                </a:lnTo>
                <a:lnTo>
                  <a:pt x="2463" y="247551"/>
                </a:lnTo>
                <a:lnTo>
                  <a:pt x="3405" y="317565"/>
                </a:lnTo>
                <a:lnTo>
                  <a:pt x="3405" y="318943"/>
                </a:lnTo>
                <a:lnTo>
                  <a:pt x="4086" y="320223"/>
                </a:lnTo>
                <a:lnTo>
                  <a:pt x="26565" y="346315"/>
                </a:lnTo>
                <a:lnTo>
                  <a:pt x="56536" y="353404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834657" y="9748927"/>
            <a:ext cx="273685" cy="304800"/>
          </a:xfrm>
          <a:custGeom>
            <a:avLst/>
            <a:gdLst/>
            <a:ahLst/>
            <a:cxnLst/>
            <a:rect l="l" t="t" r="r" b="b"/>
            <a:pathLst>
              <a:path w="273685" h="304800">
                <a:moveTo>
                  <a:pt x="226828" y="304468"/>
                </a:moveTo>
                <a:lnTo>
                  <a:pt x="230234" y="304468"/>
                </a:lnTo>
                <a:lnTo>
                  <a:pt x="250669" y="304074"/>
                </a:lnTo>
                <a:lnTo>
                  <a:pt x="254074" y="304074"/>
                </a:lnTo>
                <a:lnTo>
                  <a:pt x="254817" y="303484"/>
                </a:lnTo>
                <a:lnTo>
                  <a:pt x="256838" y="301810"/>
                </a:lnTo>
                <a:lnTo>
                  <a:pt x="258161" y="298462"/>
                </a:lnTo>
                <a:lnTo>
                  <a:pt x="266335" y="282118"/>
                </a:lnTo>
                <a:lnTo>
                  <a:pt x="267698" y="280149"/>
                </a:lnTo>
                <a:lnTo>
                  <a:pt x="267698" y="275816"/>
                </a:lnTo>
                <a:lnTo>
                  <a:pt x="264292" y="136676"/>
                </a:lnTo>
                <a:lnTo>
                  <a:pt x="264292" y="134805"/>
                </a:lnTo>
                <a:lnTo>
                  <a:pt x="272466" y="55044"/>
                </a:lnTo>
                <a:lnTo>
                  <a:pt x="273147" y="52188"/>
                </a:lnTo>
                <a:lnTo>
                  <a:pt x="272466" y="49431"/>
                </a:lnTo>
                <a:lnTo>
                  <a:pt x="271103" y="47068"/>
                </a:lnTo>
                <a:lnTo>
                  <a:pt x="259524" y="25503"/>
                </a:lnTo>
                <a:lnTo>
                  <a:pt x="258161" y="23042"/>
                </a:lnTo>
                <a:lnTo>
                  <a:pt x="256118" y="21368"/>
                </a:lnTo>
                <a:lnTo>
                  <a:pt x="253393" y="20679"/>
                </a:lnTo>
                <a:lnTo>
                  <a:pt x="231596" y="14573"/>
                </a:lnTo>
                <a:lnTo>
                  <a:pt x="160273" y="0"/>
                </a:lnTo>
                <a:lnTo>
                  <a:pt x="158030" y="0"/>
                </a:lnTo>
                <a:lnTo>
                  <a:pt x="117160" y="38206"/>
                </a:lnTo>
                <a:lnTo>
                  <a:pt x="115798" y="41652"/>
                </a:lnTo>
                <a:lnTo>
                  <a:pt x="115798" y="43523"/>
                </a:lnTo>
                <a:lnTo>
                  <a:pt x="114880" y="58884"/>
                </a:lnTo>
                <a:lnTo>
                  <a:pt x="191407" y="58884"/>
                </a:lnTo>
                <a:lnTo>
                  <a:pt x="196175" y="64103"/>
                </a:lnTo>
                <a:lnTo>
                  <a:pt x="196175" y="146522"/>
                </a:lnTo>
                <a:lnTo>
                  <a:pt x="202947" y="278869"/>
                </a:lnTo>
                <a:lnTo>
                  <a:pt x="202987" y="279656"/>
                </a:lnTo>
                <a:lnTo>
                  <a:pt x="205030" y="284973"/>
                </a:lnTo>
                <a:lnTo>
                  <a:pt x="205030" y="286155"/>
                </a:lnTo>
                <a:lnTo>
                  <a:pt x="205614" y="286450"/>
                </a:lnTo>
                <a:lnTo>
                  <a:pt x="210480" y="286450"/>
                </a:lnTo>
                <a:lnTo>
                  <a:pt x="208436" y="295213"/>
                </a:lnTo>
                <a:lnTo>
                  <a:pt x="208436" y="296591"/>
                </a:lnTo>
                <a:lnTo>
                  <a:pt x="209117" y="297970"/>
                </a:lnTo>
                <a:lnTo>
                  <a:pt x="209799" y="298462"/>
                </a:lnTo>
                <a:lnTo>
                  <a:pt x="218654" y="301810"/>
                </a:lnTo>
                <a:lnTo>
                  <a:pt x="223422" y="303484"/>
                </a:lnTo>
                <a:lnTo>
                  <a:pt x="226828" y="304468"/>
                </a:lnTo>
                <a:close/>
              </a:path>
              <a:path w="273685" h="304800">
                <a:moveTo>
                  <a:pt x="2300" y="230713"/>
                </a:moveTo>
                <a:lnTo>
                  <a:pt x="90595" y="230713"/>
                </a:lnTo>
                <a:lnTo>
                  <a:pt x="88551" y="230517"/>
                </a:lnTo>
                <a:lnTo>
                  <a:pt x="61986" y="228252"/>
                </a:lnTo>
                <a:lnTo>
                  <a:pt x="57899" y="222738"/>
                </a:lnTo>
                <a:lnTo>
                  <a:pt x="58005" y="214566"/>
                </a:lnTo>
                <a:lnTo>
                  <a:pt x="67407" y="49431"/>
                </a:lnTo>
                <a:lnTo>
                  <a:pt x="67435" y="48841"/>
                </a:lnTo>
                <a:lnTo>
                  <a:pt x="55855" y="19792"/>
                </a:lnTo>
                <a:lnTo>
                  <a:pt x="54493" y="16247"/>
                </a:lnTo>
                <a:lnTo>
                  <a:pt x="51768" y="13786"/>
                </a:lnTo>
                <a:lnTo>
                  <a:pt x="22478" y="9551"/>
                </a:lnTo>
                <a:lnTo>
                  <a:pt x="19753" y="10634"/>
                </a:lnTo>
                <a:lnTo>
                  <a:pt x="17710" y="12899"/>
                </a:lnTo>
                <a:lnTo>
                  <a:pt x="11666" y="19792"/>
                </a:lnTo>
                <a:lnTo>
                  <a:pt x="9536" y="21762"/>
                </a:lnTo>
                <a:lnTo>
                  <a:pt x="8173" y="24420"/>
                </a:lnTo>
                <a:lnTo>
                  <a:pt x="8173" y="27275"/>
                </a:lnTo>
                <a:lnTo>
                  <a:pt x="0" y="129095"/>
                </a:lnTo>
                <a:lnTo>
                  <a:pt x="99" y="134805"/>
                </a:lnTo>
                <a:lnTo>
                  <a:pt x="1930" y="214566"/>
                </a:lnTo>
                <a:lnTo>
                  <a:pt x="2011" y="218111"/>
                </a:lnTo>
                <a:lnTo>
                  <a:pt x="2131" y="223329"/>
                </a:lnTo>
                <a:lnTo>
                  <a:pt x="2253" y="228646"/>
                </a:lnTo>
                <a:lnTo>
                  <a:pt x="2300" y="230713"/>
                </a:lnTo>
                <a:close/>
              </a:path>
              <a:path w="273685" h="304800">
                <a:moveTo>
                  <a:pt x="38826" y="299151"/>
                </a:moveTo>
                <a:lnTo>
                  <a:pt x="120770" y="299151"/>
                </a:lnTo>
                <a:lnTo>
                  <a:pt x="122609" y="297379"/>
                </a:lnTo>
                <a:lnTo>
                  <a:pt x="149856" y="267537"/>
                </a:lnTo>
                <a:lnTo>
                  <a:pt x="151899" y="265470"/>
                </a:lnTo>
                <a:lnTo>
                  <a:pt x="152581" y="262713"/>
                </a:lnTo>
                <a:lnTo>
                  <a:pt x="153262" y="259661"/>
                </a:lnTo>
                <a:lnTo>
                  <a:pt x="161436" y="70207"/>
                </a:lnTo>
                <a:lnTo>
                  <a:pt x="161436" y="64103"/>
                </a:lnTo>
                <a:lnTo>
                  <a:pt x="166204" y="59278"/>
                </a:lnTo>
                <a:lnTo>
                  <a:pt x="170972" y="59278"/>
                </a:lnTo>
                <a:lnTo>
                  <a:pt x="191407" y="58884"/>
                </a:lnTo>
                <a:lnTo>
                  <a:pt x="114880" y="58884"/>
                </a:lnTo>
                <a:lnTo>
                  <a:pt x="105580" y="214566"/>
                </a:lnTo>
                <a:lnTo>
                  <a:pt x="104899" y="218111"/>
                </a:lnTo>
                <a:lnTo>
                  <a:pt x="103537" y="221360"/>
                </a:lnTo>
                <a:lnTo>
                  <a:pt x="100812" y="223329"/>
                </a:lnTo>
                <a:lnTo>
                  <a:pt x="94682" y="228646"/>
                </a:lnTo>
                <a:lnTo>
                  <a:pt x="92638" y="230024"/>
                </a:lnTo>
                <a:lnTo>
                  <a:pt x="90595" y="230713"/>
                </a:lnTo>
                <a:lnTo>
                  <a:pt x="2300" y="230713"/>
                </a:lnTo>
                <a:lnTo>
                  <a:pt x="3335" y="275816"/>
                </a:lnTo>
                <a:lnTo>
                  <a:pt x="3405" y="283989"/>
                </a:lnTo>
                <a:lnTo>
                  <a:pt x="6130" y="288321"/>
                </a:lnTo>
                <a:lnTo>
                  <a:pt x="38145" y="298856"/>
                </a:lnTo>
                <a:lnTo>
                  <a:pt x="38826" y="299151"/>
                </a:lnTo>
                <a:close/>
              </a:path>
              <a:path w="273685" h="304800">
                <a:moveTo>
                  <a:pt x="206198" y="286745"/>
                </a:moveTo>
                <a:lnTo>
                  <a:pt x="207755" y="286745"/>
                </a:lnTo>
                <a:lnTo>
                  <a:pt x="210480" y="286450"/>
                </a:lnTo>
                <a:lnTo>
                  <a:pt x="205614" y="286450"/>
                </a:lnTo>
                <a:lnTo>
                  <a:pt x="206198" y="286745"/>
                </a:lnTo>
                <a:close/>
              </a:path>
              <a:path w="273685" h="304800">
                <a:moveTo>
                  <a:pt x="116479" y="300333"/>
                </a:moveTo>
                <a:lnTo>
                  <a:pt x="118708" y="300333"/>
                </a:lnTo>
                <a:lnTo>
                  <a:pt x="120937" y="299151"/>
                </a:lnTo>
                <a:lnTo>
                  <a:pt x="33996" y="299151"/>
                </a:lnTo>
                <a:lnTo>
                  <a:pt x="116479" y="300333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174559" y="9732188"/>
            <a:ext cx="383540" cy="353695"/>
          </a:xfrm>
          <a:custGeom>
            <a:avLst/>
            <a:gdLst/>
            <a:ahLst/>
            <a:cxnLst/>
            <a:rect l="l" t="t" r="r" b="b"/>
            <a:pathLst>
              <a:path w="383539" h="353695">
                <a:moveTo>
                  <a:pt x="341912" y="335583"/>
                </a:moveTo>
                <a:lnTo>
                  <a:pt x="344364" y="335583"/>
                </a:lnTo>
                <a:lnTo>
                  <a:pt x="380090" y="326229"/>
                </a:lnTo>
                <a:lnTo>
                  <a:pt x="382134" y="325737"/>
                </a:lnTo>
                <a:lnTo>
                  <a:pt x="383496" y="323472"/>
                </a:lnTo>
                <a:lnTo>
                  <a:pt x="383457" y="317565"/>
                </a:lnTo>
                <a:lnTo>
                  <a:pt x="382220" y="209940"/>
                </a:lnTo>
                <a:lnTo>
                  <a:pt x="382134" y="202457"/>
                </a:lnTo>
                <a:lnTo>
                  <a:pt x="373278" y="54355"/>
                </a:lnTo>
                <a:lnTo>
                  <a:pt x="373278" y="52582"/>
                </a:lnTo>
                <a:lnTo>
                  <a:pt x="372597" y="50908"/>
                </a:lnTo>
                <a:lnTo>
                  <a:pt x="371235" y="50022"/>
                </a:lnTo>
                <a:lnTo>
                  <a:pt x="324234" y="11718"/>
                </a:lnTo>
                <a:lnTo>
                  <a:pt x="311973" y="3545"/>
                </a:lnTo>
                <a:lnTo>
                  <a:pt x="311292" y="3150"/>
                </a:lnTo>
                <a:lnTo>
                  <a:pt x="310611" y="2855"/>
                </a:lnTo>
                <a:lnTo>
                  <a:pt x="309930" y="2855"/>
                </a:lnTo>
                <a:lnTo>
                  <a:pt x="192088" y="0"/>
                </a:lnTo>
                <a:lnTo>
                  <a:pt x="191407" y="0"/>
                </a:lnTo>
                <a:lnTo>
                  <a:pt x="190726" y="196"/>
                </a:lnTo>
                <a:lnTo>
                  <a:pt x="153943" y="27472"/>
                </a:lnTo>
                <a:lnTo>
                  <a:pt x="152581" y="28457"/>
                </a:lnTo>
                <a:lnTo>
                  <a:pt x="151218" y="30230"/>
                </a:lnTo>
                <a:lnTo>
                  <a:pt x="151188" y="36052"/>
                </a:lnTo>
                <a:lnTo>
                  <a:pt x="150711" y="97482"/>
                </a:lnTo>
                <a:lnTo>
                  <a:pt x="288814" y="97482"/>
                </a:lnTo>
                <a:lnTo>
                  <a:pt x="295625" y="106343"/>
                </a:lnTo>
                <a:lnTo>
                  <a:pt x="295625" y="108903"/>
                </a:lnTo>
                <a:lnTo>
                  <a:pt x="306524" y="149969"/>
                </a:lnTo>
                <a:lnTo>
                  <a:pt x="307918" y="159472"/>
                </a:lnTo>
                <a:lnTo>
                  <a:pt x="308993" y="169058"/>
                </a:lnTo>
                <a:lnTo>
                  <a:pt x="309685" y="178700"/>
                </a:lnTo>
                <a:lnTo>
                  <a:pt x="309930" y="188369"/>
                </a:lnTo>
                <a:lnTo>
                  <a:pt x="309406" y="294427"/>
                </a:lnTo>
                <a:lnTo>
                  <a:pt x="309285" y="318943"/>
                </a:lnTo>
                <a:lnTo>
                  <a:pt x="309249" y="328986"/>
                </a:lnTo>
                <a:lnTo>
                  <a:pt x="311292" y="331349"/>
                </a:lnTo>
                <a:lnTo>
                  <a:pt x="341912" y="335583"/>
                </a:lnTo>
                <a:close/>
              </a:path>
              <a:path w="383539" h="353695">
                <a:moveTo>
                  <a:pt x="2463" y="247551"/>
                </a:moveTo>
                <a:lnTo>
                  <a:pt x="80377" y="247551"/>
                </a:lnTo>
                <a:lnTo>
                  <a:pt x="77652" y="244992"/>
                </a:lnTo>
                <a:lnTo>
                  <a:pt x="77652" y="241545"/>
                </a:lnTo>
                <a:lnTo>
                  <a:pt x="65391" y="24420"/>
                </a:lnTo>
                <a:lnTo>
                  <a:pt x="65391" y="21368"/>
                </a:lnTo>
                <a:lnTo>
                  <a:pt x="57217" y="13096"/>
                </a:lnTo>
                <a:lnTo>
                  <a:pt x="14304" y="17034"/>
                </a:lnTo>
                <a:lnTo>
                  <a:pt x="2043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48" y="231503"/>
                </a:lnTo>
                <a:lnTo>
                  <a:pt x="2263" y="232684"/>
                </a:lnTo>
                <a:lnTo>
                  <a:pt x="2383" y="241545"/>
                </a:lnTo>
                <a:lnTo>
                  <a:pt x="2463" y="247551"/>
                </a:lnTo>
                <a:close/>
              </a:path>
              <a:path w="383539" h="353695">
                <a:moveTo>
                  <a:pt x="56536" y="353404"/>
                </a:moveTo>
                <a:lnTo>
                  <a:pt x="57899" y="353404"/>
                </a:lnTo>
                <a:lnTo>
                  <a:pt x="188682" y="335583"/>
                </a:lnTo>
                <a:lnTo>
                  <a:pt x="190045" y="335288"/>
                </a:lnTo>
                <a:lnTo>
                  <a:pt x="191407" y="334008"/>
                </a:lnTo>
                <a:lnTo>
                  <a:pt x="192088" y="332137"/>
                </a:lnTo>
                <a:lnTo>
                  <a:pt x="203668" y="296199"/>
                </a:lnTo>
                <a:lnTo>
                  <a:pt x="203668" y="294427"/>
                </a:lnTo>
                <a:lnTo>
                  <a:pt x="207074" y="189944"/>
                </a:lnTo>
                <a:lnTo>
                  <a:pt x="206393" y="118265"/>
                </a:lnTo>
                <a:lnTo>
                  <a:pt x="206393" y="107820"/>
                </a:lnTo>
                <a:lnTo>
                  <a:pt x="209117" y="107427"/>
                </a:lnTo>
                <a:lnTo>
                  <a:pt x="262930" y="98762"/>
                </a:lnTo>
                <a:lnTo>
                  <a:pt x="263611" y="98762"/>
                </a:lnTo>
                <a:lnTo>
                  <a:pt x="288814" y="97482"/>
                </a:lnTo>
                <a:lnTo>
                  <a:pt x="150711" y="97482"/>
                </a:lnTo>
                <a:lnTo>
                  <a:pt x="150302" y="149969"/>
                </a:lnTo>
                <a:lnTo>
                  <a:pt x="150229" y="159472"/>
                </a:lnTo>
                <a:lnTo>
                  <a:pt x="150154" y="169058"/>
                </a:lnTo>
                <a:lnTo>
                  <a:pt x="150079" y="178700"/>
                </a:lnTo>
                <a:lnTo>
                  <a:pt x="149992" y="189944"/>
                </a:lnTo>
                <a:lnTo>
                  <a:pt x="149894" y="202457"/>
                </a:lnTo>
                <a:lnTo>
                  <a:pt x="149856" y="207380"/>
                </a:lnTo>
                <a:lnTo>
                  <a:pt x="149175" y="208955"/>
                </a:lnTo>
                <a:lnTo>
                  <a:pt x="148494" y="209940"/>
                </a:lnTo>
                <a:lnTo>
                  <a:pt x="128059" y="231503"/>
                </a:lnTo>
                <a:lnTo>
                  <a:pt x="128059" y="232093"/>
                </a:lnTo>
                <a:lnTo>
                  <a:pt x="127378" y="232487"/>
                </a:lnTo>
                <a:lnTo>
                  <a:pt x="126696" y="232684"/>
                </a:lnTo>
                <a:lnTo>
                  <a:pt x="83102" y="246370"/>
                </a:lnTo>
                <a:lnTo>
                  <a:pt x="83102" y="246665"/>
                </a:lnTo>
                <a:lnTo>
                  <a:pt x="80377" y="247551"/>
                </a:lnTo>
                <a:lnTo>
                  <a:pt x="2463" y="247551"/>
                </a:lnTo>
                <a:lnTo>
                  <a:pt x="3405" y="317565"/>
                </a:lnTo>
                <a:lnTo>
                  <a:pt x="3405" y="318943"/>
                </a:lnTo>
                <a:lnTo>
                  <a:pt x="4086" y="320223"/>
                </a:lnTo>
                <a:lnTo>
                  <a:pt x="26565" y="346315"/>
                </a:lnTo>
                <a:lnTo>
                  <a:pt x="56536" y="353404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625491" y="9748927"/>
            <a:ext cx="273685" cy="304800"/>
          </a:xfrm>
          <a:custGeom>
            <a:avLst/>
            <a:gdLst/>
            <a:ahLst/>
            <a:cxnLst/>
            <a:rect l="l" t="t" r="r" b="b"/>
            <a:pathLst>
              <a:path w="273685" h="304800">
                <a:moveTo>
                  <a:pt x="226828" y="304468"/>
                </a:moveTo>
                <a:lnTo>
                  <a:pt x="230234" y="304468"/>
                </a:lnTo>
                <a:lnTo>
                  <a:pt x="250669" y="304074"/>
                </a:lnTo>
                <a:lnTo>
                  <a:pt x="254074" y="304074"/>
                </a:lnTo>
                <a:lnTo>
                  <a:pt x="254817" y="303484"/>
                </a:lnTo>
                <a:lnTo>
                  <a:pt x="256838" y="301810"/>
                </a:lnTo>
                <a:lnTo>
                  <a:pt x="258161" y="298462"/>
                </a:lnTo>
                <a:lnTo>
                  <a:pt x="266335" y="282118"/>
                </a:lnTo>
                <a:lnTo>
                  <a:pt x="267698" y="280149"/>
                </a:lnTo>
                <a:lnTo>
                  <a:pt x="267698" y="275816"/>
                </a:lnTo>
                <a:lnTo>
                  <a:pt x="264292" y="136676"/>
                </a:lnTo>
                <a:lnTo>
                  <a:pt x="264292" y="134805"/>
                </a:lnTo>
                <a:lnTo>
                  <a:pt x="272466" y="55044"/>
                </a:lnTo>
                <a:lnTo>
                  <a:pt x="273147" y="52188"/>
                </a:lnTo>
                <a:lnTo>
                  <a:pt x="272466" y="49431"/>
                </a:lnTo>
                <a:lnTo>
                  <a:pt x="271103" y="47068"/>
                </a:lnTo>
                <a:lnTo>
                  <a:pt x="259524" y="25503"/>
                </a:lnTo>
                <a:lnTo>
                  <a:pt x="258161" y="23042"/>
                </a:lnTo>
                <a:lnTo>
                  <a:pt x="256118" y="21368"/>
                </a:lnTo>
                <a:lnTo>
                  <a:pt x="253393" y="20679"/>
                </a:lnTo>
                <a:lnTo>
                  <a:pt x="231596" y="14573"/>
                </a:lnTo>
                <a:lnTo>
                  <a:pt x="230915" y="14573"/>
                </a:lnTo>
                <a:lnTo>
                  <a:pt x="160277" y="0"/>
                </a:lnTo>
                <a:lnTo>
                  <a:pt x="158030" y="0"/>
                </a:lnTo>
                <a:lnTo>
                  <a:pt x="117160" y="38206"/>
                </a:lnTo>
                <a:lnTo>
                  <a:pt x="115798" y="41652"/>
                </a:lnTo>
                <a:lnTo>
                  <a:pt x="115798" y="43523"/>
                </a:lnTo>
                <a:lnTo>
                  <a:pt x="114880" y="58884"/>
                </a:lnTo>
                <a:lnTo>
                  <a:pt x="191407" y="58884"/>
                </a:lnTo>
                <a:lnTo>
                  <a:pt x="196175" y="64103"/>
                </a:lnTo>
                <a:lnTo>
                  <a:pt x="196175" y="146522"/>
                </a:lnTo>
                <a:lnTo>
                  <a:pt x="202947" y="278869"/>
                </a:lnTo>
                <a:lnTo>
                  <a:pt x="202987" y="279656"/>
                </a:lnTo>
                <a:lnTo>
                  <a:pt x="205030" y="284973"/>
                </a:lnTo>
                <a:lnTo>
                  <a:pt x="205030" y="286155"/>
                </a:lnTo>
                <a:lnTo>
                  <a:pt x="205614" y="286450"/>
                </a:lnTo>
                <a:lnTo>
                  <a:pt x="210480" y="286450"/>
                </a:lnTo>
                <a:lnTo>
                  <a:pt x="208436" y="295213"/>
                </a:lnTo>
                <a:lnTo>
                  <a:pt x="208436" y="296591"/>
                </a:lnTo>
                <a:lnTo>
                  <a:pt x="209117" y="297970"/>
                </a:lnTo>
                <a:lnTo>
                  <a:pt x="209799" y="298462"/>
                </a:lnTo>
                <a:lnTo>
                  <a:pt x="218654" y="301810"/>
                </a:lnTo>
                <a:lnTo>
                  <a:pt x="223422" y="303484"/>
                </a:lnTo>
                <a:lnTo>
                  <a:pt x="226828" y="304468"/>
                </a:lnTo>
                <a:close/>
              </a:path>
              <a:path w="273685" h="304800">
                <a:moveTo>
                  <a:pt x="2300" y="230713"/>
                </a:moveTo>
                <a:lnTo>
                  <a:pt x="90595" y="230713"/>
                </a:lnTo>
                <a:lnTo>
                  <a:pt x="88551" y="230517"/>
                </a:lnTo>
                <a:lnTo>
                  <a:pt x="61986" y="228252"/>
                </a:lnTo>
                <a:lnTo>
                  <a:pt x="57899" y="222738"/>
                </a:lnTo>
                <a:lnTo>
                  <a:pt x="58005" y="214566"/>
                </a:lnTo>
                <a:lnTo>
                  <a:pt x="67407" y="49431"/>
                </a:lnTo>
                <a:lnTo>
                  <a:pt x="67435" y="48841"/>
                </a:lnTo>
                <a:lnTo>
                  <a:pt x="55855" y="19792"/>
                </a:lnTo>
                <a:lnTo>
                  <a:pt x="54493" y="16247"/>
                </a:lnTo>
                <a:lnTo>
                  <a:pt x="51768" y="13786"/>
                </a:lnTo>
                <a:lnTo>
                  <a:pt x="22478" y="9551"/>
                </a:lnTo>
                <a:lnTo>
                  <a:pt x="19753" y="10634"/>
                </a:lnTo>
                <a:lnTo>
                  <a:pt x="17710" y="12899"/>
                </a:lnTo>
                <a:lnTo>
                  <a:pt x="11666" y="19792"/>
                </a:lnTo>
                <a:lnTo>
                  <a:pt x="9536" y="21762"/>
                </a:lnTo>
                <a:lnTo>
                  <a:pt x="8173" y="24420"/>
                </a:lnTo>
                <a:lnTo>
                  <a:pt x="8173" y="27275"/>
                </a:lnTo>
                <a:lnTo>
                  <a:pt x="0" y="129095"/>
                </a:lnTo>
                <a:lnTo>
                  <a:pt x="99" y="134805"/>
                </a:lnTo>
                <a:lnTo>
                  <a:pt x="1930" y="214566"/>
                </a:lnTo>
                <a:lnTo>
                  <a:pt x="2011" y="218111"/>
                </a:lnTo>
                <a:lnTo>
                  <a:pt x="2131" y="223329"/>
                </a:lnTo>
                <a:lnTo>
                  <a:pt x="2253" y="228646"/>
                </a:lnTo>
                <a:lnTo>
                  <a:pt x="2300" y="230713"/>
                </a:lnTo>
                <a:close/>
              </a:path>
              <a:path w="273685" h="304800">
                <a:moveTo>
                  <a:pt x="38826" y="299151"/>
                </a:moveTo>
                <a:lnTo>
                  <a:pt x="120770" y="299151"/>
                </a:lnTo>
                <a:lnTo>
                  <a:pt x="122609" y="297379"/>
                </a:lnTo>
                <a:lnTo>
                  <a:pt x="149856" y="267537"/>
                </a:lnTo>
                <a:lnTo>
                  <a:pt x="151899" y="265470"/>
                </a:lnTo>
                <a:lnTo>
                  <a:pt x="152581" y="262713"/>
                </a:lnTo>
                <a:lnTo>
                  <a:pt x="153262" y="259661"/>
                </a:lnTo>
                <a:lnTo>
                  <a:pt x="161436" y="70207"/>
                </a:lnTo>
                <a:lnTo>
                  <a:pt x="161436" y="64103"/>
                </a:lnTo>
                <a:lnTo>
                  <a:pt x="166204" y="59278"/>
                </a:lnTo>
                <a:lnTo>
                  <a:pt x="170972" y="59278"/>
                </a:lnTo>
                <a:lnTo>
                  <a:pt x="191407" y="58884"/>
                </a:lnTo>
                <a:lnTo>
                  <a:pt x="114880" y="58884"/>
                </a:lnTo>
                <a:lnTo>
                  <a:pt x="105580" y="214566"/>
                </a:lnTo>
                <a:lnTo>
                  <a:pt x="104899" y="218111"/>
                </a:lnTo>
                <a:lnTo>
                  <a:pt x="103537" y="221360"/>
                </a:lnTo>
                <a:lnTo>
                  <a:pt x="100812" y="223329"/>
                </a:lnTo>
                <a:lnTo>
                  <a:pt x="94682" y="228646"/>
                </a:lnTo>
                <a:lnTo>
                  <a:pt x="92638" y="230024"/>
                </a:lnTo>
                <a:lnTo>
                  <a:pt x="90595" y="230713"/>
                </a:lnTo>
                <a:lnTo>
                  <a:pt x="2300" y="230713"/>
                </a:lnTo>
                <a:lnTo>
                  <a:pt x="3335" y="275816"/>
                </a:lnTo>
                <a:lnTo>
                  <a:pt x="3405" y="283989"/>
                </a:lnTo>
                <a:lnTo>
                  <a:pt x="6130" y="288321"/>
                </a:lnTo>
                <a:lnTo>
                  <a:pt x="38145" y="298856"/>
                </a:lnTo>
                <a:lnTo>
                  <a:pt x="38826" y="299151"/>
                </a:lnTo>
                <a:close/>
              </a:path>
              <a:path w="273685" h="304800">
                <a:moveTo>
                  <a:pt x="206198" y="286745"/>
                </a:moveTo>
                <a:lnTo>
                  <a:pt x="207755" y="286745"/>
                </a:lnTo>
                <a:lnTo>
                  <a:pt x="210480" y="286450"/>
                </a:lnTo>
                <a:lnTo>
                  <a:pt x="205614" y="286450"/>
                </a:lnTo>
                <a:lnTo>
                  <a:pt x="206198" y="286745"/>
                </a:lnTo>
                <a:close/>
              </a:path>
              <a:path w="273685" h="304800">
                <a:moveTo>
                  <a:pt x="116479" y="300333"/>
                </a:moveTo>
                <a:lnTo>
                  <a:pt x="118708" y="300333"/>
                </a:lnTo>
                <a:lnTo>
                  <a:pt x="120937" y="299151"/>
                </a:lnTo>
                <a:lnTo>
                  <a:pt x="33996" y="299151"/>
                </a:lnTo>
                <a:lnTo>
                  <a:pt x="116479" y="300333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400657" y="9748927"/>
            <a:ext cx="273685" cy="304800"/>
          </a:xfrm>
          <a:custGeom>
            <a:avLst/>
            <a:gdLst/>
            <a:ahLst/>
            <a:cxnLst/>
            <a:rect l="l" t="t" r="r" b="b"/>
            <a:pathLst>
              <a:path w="273685" h="304800">
                <a:moveTo>
                  <a:pt x="226828" y="304468"/>
                </a:moveTo>
                <a:lnTo>
                  <a:pt x="230234" y="304468"/>
                </a:lnTo>
                <a:lnTo>
                  <a:pt x="250328" y="304074"/>
                </a:lnTo>
                <a:lnTo>
                  <a:pt x="253734" y="304074"/>
                </a:lnTo>
                <a:lnTo>
                  <a:pt x="267834" y="277982"/>
                </a:lnTo>
                <a:lnTo>
                  <a:pt x="267834" y="275816"/>
                </a:lnTo>
                <a:lnTo>
                  <a:pt x="264019" y="136676"/>
                </a:lnTo>
                <a:lnTo>
                  <a:pt x="264019" y="134805"/>
                </a:lnTo>
                <a:lnTo>
                  <a:pt x="272738" y="55044"/>
                </a:lnTo>
                <a:lnTo>
                  <a:pt x="273079" y="52188"/>
                </a:lnTo>
                <a:lnTo>
                  <a:pt x="272534" y="49431"/>
                </a:lnTo>
                <a:lnTo>
                  <a:pt x="271172" y="47068"/>
                </a:lnTo>
                <a:lnTo>
                  <a:pt x="257821" y="23042"/>
                </a:lnTo>
                <a:lnTo>
                  <a:pt x="255777" y="21368"/>
                </a:lnTo>
                <a:lnTo>
                  <a:pt x="231596" y="14573"/>
                </a:lnTo>
                <a:lnTo>
                  <a:pt x="230915" y="14573"/>
                </a:lnTo>
                <a:lnTo>
                  <a:pt x="160277" y="0"/>
                </a:lnTo>
                <a:lnTo>
                  <a:pt x="158030" y="0"/>
                </a:lnTo>
                <a:lnTo>
                  <a:pt x="138276" y="1476"/>
                </a:lnTo>
                <a:lnTo>
                  <a:pt x="117160" y="38206"/>
                </a:lnTo>
                <a:lnTo>
                  <a:pt x="115798" y="41652"/>
                </a:lnTo>
                <a:lnTo>
                  <a:pt x="115798" y="43523"/>
                </a:lnTo>
                <a:lnTo>
                  <a:pt x="114880" y="58884"/>
                </a:lnTo>
                <a:lnTo>
                  <a:pt x="191407" y="58884"/>
                </a:lnTo>
                <a:lnTo>
                  <a:pt x="195494" y="64103"/>
                </a:lnTo>
                <a:lnTo>
                  <a:pt x="195494" y="146522"/>
                </a:lnTo>
                <a:lnTo>
                  <a:pt x="202771" y="275816"/>
                </a:lnTo>
                <a:lnTo>
                  <a:pt x="202893" y="277982"/>
                </a:lnTo>
                <a:lnTo>
                  <a:pt x="202987" y="279656"/>
                </a:lnTo>
                <a:lnTo>
                  <a:pt x="205030" y="284973"/>
                </a:lnTo>
                <a:lnTo>
                  <a:pt x="205030" y="286155"/>
                </a:lnTo>
                <a:lnTo>
                  <a:pt x="205614" y="286450"/>
                </a:lnTo>
                <a:lnTo>
                  <a:pt x="210480" y="286450"/>
                </a:lnTo>
                <a:lnTo>
                  <a:pt x="208436" y="295213"/>
                </a:lnTo>
                <a:lnTo>
                  <a:pt x="208436" y="296591"/>
                </a:lnTo>
                <a:lnTo>
                  <a:pt x="209117" y="297970"/>
                </a:lnTo>
                <a:lnTo>
                  <a:pt x="209799" y="298462"/>
                </a:lnTo>
                <a:lnTo>
                  <a:pt x="218654" y="301810"/>
                </a:lnTo>
                <a:lnTo>
                  <a:pt x="223422" y="303484"/>
                </a:lnTo>
                <a:lnTo>
                  <a:pt x="226828" y="304468"/>
                </a:lnTo>
                <a:close/>
              </a:path>
              <a:path w="273685" h="304800">
                <a:moveTo>
                  <a:pt x="1840" y="230713"/>
                </a:moveTo>
                <a:lnTo>
                  <a:pt x="90595" y="230713"/>
                </a:lnTo>
                <a:lnTo>
                  <a:pt x="88551" y="230517"/>
                </a:lnTo>
                <a:lnTo>
                  <a:pt x="61986" y="228252"/>
                </a:lnTo>
                <a:lnTo>
                  <a:pt x="57899" y="222738"/>
                </a:lnTo>
                <a:lnTo>
                  <a:pt x="58005" y="214566"/>
                </a:lnTo>
                <a:lnTo>
                  <a:pt x="67407" y="49431"/>
                </a:lnTo>
                <a:lnTo>
                  <a:pt x="67435" y="48841"/>
                </a:lnTo>
                <a:lnTo>
                  <a:pt x="55855" y="19792"/>
                </a:lnTo>
                <a:lnTo>
                  <a:pt x="54493" y="16247"/>
                </a:lnTo>
                <a:lnTo>
                  <a:pt x="51768" y="13786"/>
                </a:lnTo>
                <a:lnTo>
                  <a:pt x="22478" y="9551"/>
                </a:lnTo>
                <a:lnTo>
                  <a:pt x="19753" y="10634"/>
                </a:lnTo>
                <a:lnTo>
                  <a:pt x="17710" y="12899"/>
                </a:lnTo>
                <a:lnTo>
                  <a:pt x="10994" y="19792"/>
                </a:lnTo>
                <a:lnTo>
                  <a:pt x="9536" y="21762"/>
                </a:lnTo>
                <a:lnTo>
                  <a:pt x="8173" y="24420"/>
                </a:lnTo>
                <a:lnTo>
                  <a:pt x="8173" y="27275"/>
                </a:lnTo>
                <a:lnTo>
                  <a:pt x="0" y="129095"/>
                </a:lnTo>
                <a:lnTo>
                  <a:pt x="113" y="136676"/>
                </a:lnTo>
                <a:lnTo>
                  <a:pt x="1544" y="214566"/>
                </a:lnTo>
                <a:lnTo>
                  <a:pt x="1668" y="221360"/>
                </a:lnTo>
                <a:lnTo>
                  <a:pt x="1795" y="228252"/>
                </a:lnTo>
                <a:lnTo>
                  <a:pt x="1840" y="230713"/>
                </a:lnTo>
                <a:close/>
              </a:path>
              <a:path w="273685" h="304800">
                <a:moveTo>
                  <a:pt x="38826" y="299151"/>
                </a:moveTo>
                <a:lnTo>
                  <a:pt x="120770" y="299151"/>
                </a:lnTo>
                <a:lnTo>
                  <a:pt x="122609" y="297379"/>
                </a:lnTo>
                <a:lnTo>
                  <a:pt x="149856" y="267537"/>
                </a:lnTo>
                <a:lnTo>
                  <a:pt x="151899" y="265470"/>
                </a:lnTo>
                <a:lnTo>
                  <a:pt x="152581" y="262713"/>
                </a:lnTo>
                <a:lnTo>
                  <a:pt x="152581" y="259661"/>
                </a:lnTo>
                <a:lnTo>
                  <a:pt x="161436" y="70207"/>
                </a:lnTo>
                <a:lnTo>
                  <a:pt x="161436" y="64103"/>
                </a:lnTo>
                <a:lnTo>
                  <a:pt x="166204" y="59278"/>
                </a:lnTo>
                <a:lnTo>
                  <a:pt x="170972" y="59278"/>
                </a:lnTo>
                <a:lnTo>
                  <a:pt x="191407" y="58884"/>
                </a:lnTo>
                <a:lnTo>
                  <a:pt x="114880" y="58884"/>
                </a:lnTo>
                <a:lnTo>
                  <a:pt x="105580" y="214566"/>
                </a:lnTo>
                <a:lnTo>
                  <a:pt x="104899" y="218111"/>
                </a:lnTo>
                <a:lnTo>
                  <a:pt x="103537" y="221360"/>
                </a:lnTo>
                <a:lnTo>
                  <a:pt x="100812" y="223329"/>
                </a:lnTo>
                <a:lnTo>
                  <a:pt x="94682" y="228646"/>
                </a:lnTo>
                <a:lnTo>
                  <a:pt x="92638" y="230024"/>
                </a:lnTo>
                <a:lnTo>
                  <a:pt x="90595" y="230713"/>
                </a:lnTo>
                <a:lnTo>
                  <a:pt x="1840" y="230713"/>
                </a:lnTo>
                <a:lnTo>
                  <a:pt x="2668" y="275816"/>
                </a:lnTo>
                <a:lnTo>
                  <a:pt x="2724" y="278869"/>
                </a:lnTo>
                <a:lnTo>
                  <a:pt x="3405" y="283989"/>
                </a:lnTo>
                <a:lnTo>
                  <a:pt x="6130" y="288321"/>
                </a:lnTo>
                <a:lnTo>
                  <a:pt x="38145" y="298856"/>
                </a:lnTo>
                <a:lnTo>
                  <a:pt x="38826" y="299151"/>
                </a:lnTo>
                <a:close/>
              </a:path>
              <a:path w="273685" h="304800">
                <a:moveTo>
                  <a:pt x="206198" y="286745"/>
                </a:moveTo>
                <a:lnTo>
                  <a:pt x="207755" y="286745"/>
                </a:lnTo>
                <a:lnTo>
                  <a:pt x="210480" y="286450"/>
                </a:lnTo>
                <a:lnTo>
                  <a:pt x="205614" y="286450"/>
                </a:lnTo>
                <a:lnTo>
                  <a:pt x="206198" y="286745"/>
                </a:lnTo>
                <a:close/>
              </a:path>
              <a:path w="273685" h="304800">
                <a:moveTo>
                  <a:pt x="115798" y="300333"/>
                </a:moveTo>
                <a:lnTo>
                  <a:pt x="118708" y="300333"/>
                </a:lnTo>
                <a:lnTo>
                  <a:pt x="120937" y="299151"/>
                </a:lnTo>
                <a:lnTo>
                  <a:pt x="34058" y="299151"/>
                </a:lnTo>
                <a:lnTo>
                  <a:pt x="115798" y="300333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740423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847" y="335583"/>
                </a:moveTo>
                <a:lnTo>
                  <a:pt x="344367" y="335583"/>
                </a:lnTo>
                <a:lnTo>
                  <a:pt x="380362" y="326229"/>
                </a:lnTo>
                <a:lnTo>
                  <a:pt x="382406" y="325737"/>
                </a:lnTo>
                <a:lnTo>
                  <a:pt x="383905" y="323472"/>
                </a:lnTo>
                <a:lnTo>
                  <a:pt x="383851" y="317565"/>
                </a:lnTo>
                <a:lnTo>
                  <a:pt x="382118" y="209940"/>
                </a:lnTo>
                <a:lnTo>
                  <a:pt x="381997" y="202457"/>
                </a:lnTo>
                <a:lnTo>
                  <a:pt x="373551" y="54355"/>
                </a:lnTo>
                <a:lnTo>
                  <a:pt x="373415" y="52582"/>
                </a:lnTo>
                <a:lnTo>
                  <a:pt x="372529" y="50908"/>
                </a:lnTo>
                <a:lnTo>
                  <a:pt x="371167" y="50022"/>
                </a:lnTo>
                <a:lnTo>
                  <a:pt x="324643" y="11718"/>
                </a:lnTo>
                <a:lnTo>
                  <a:pt x="312382" y="3545"/>
                </a:lnTo>
                <a:lnTo>
                  <a:pt x="311701" y="3150"/>
                </a:lnTo>
                <a:lnTo>
                  <a:pt x="310952" y="2855"/>
                </a:lnTo>
                <a:lnTo>
                  <a:pt x="310271" y="2855"/>
                </a:lnTo>
                <a:lnTo>
                  <a:pt x="192429" y="0"/>
                </a:lnTo>
                <a:lnTo>
                  <a:pt x="191611" y="0"/>
                </a:lnTo>
                <a:lnTo>
                  <a:pt x="190930" y="196"/>
                </a:lnTo>
                <a:lnTo>
                  <a:pt x="190181" y="689"/>
                </a:lnTo>
                <a:lnTo>
                  <a:pt x="153875" y="27472"/>
                </a:lnTo>
                <a:lnTo>
                  <a:pt x="152376" y="28457"/>
                </a:lnTo>
                <a:lnTo>
                  <a:pt x="151559" y="30230"/>
                </a:lnTo>
                <a:lnTo>
                  <a:pt x="151524" y="36052"/>
                </a:lnTo>
                <a:lnTo>
                  <a:pt x="150970" y="97482"/>
                </a:lnTo>
                <a:lnTo>
                  <a:pt x="289086" y="97482"/>
                </a:lnTo>
                <a:lnTo>
                  <a:pt x="295421" y="106343"/>
                </a:lnTo>
                <a:lnTo>
                  <a:pt x="295830" y="108903"/>
                </a:lnTo>
                <a:lnTo>
                  <a:pt x="306660" y="149969"/>
                </a:lnTo>
                <a:lnTo>
                  <a:pt x="308051" y="159472"/>
                </a:lnTo>
                <a:lnTo>
                  <a:pt x="309053" y="169058"/>
                </a:lnTo>
                <a:lnTo>
                  <a:pt x="309659" y="178700"/>
                </a:lnTo>
                <a:lnTo>
                  <a:pt x="309690" y="247551"/>
                </a:lnTo>
                <a:lnTo>
                  <a:pt x="309554" y="294427"/>
                </a:lnTo>
                <a:lnTo>
                  <a:pt x="309453" y="328986"/>
                </a:lnTo>
                <a:lnTo>
                  <a:pt x="311156" y="331349"/>
                </a:lnTo>
                <a:lnTo>
                  <a:pt x="341847" y="335583"/>
                </a:lnTo>
                <a:close/>
              </a:path>
              <a:path w="384175" h="353695">
                <a:moveTo>
                  <a:pt x="2414" y="247551"/>
                </a:moveTo>
                <a:lnTo>
                  <a:pt x="80241" y="247551"/>
                </a:lnTo>
                <a:lnTo>
                  <a:pt x="77448" y="244992"/>
                </a:lnTo>
                <a:lnTo>
                  <a:pt x="77448" y="241545"/>
                </a:lnTo>
                <a:lnTo>
                  <a:pt x="65323" y="24420"/>
                </a:lnTo>
                <a:lnTo>
                  <a:pt x="65255" y="21368"/>
                </a:lnTo>
                <a:lnTo>
                  <a:pt x="57558" y="13096"/>
                </a:lnTo>
                <a:lnTo>
                  <a:pt x="14168" y="17034"/>
                </a:lnTo>
                <a:lnTo>
                  <a:pt x="1839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03" y="231503"/>
                </a:lnTo>
                <a:lnTo>
                  <a:pt x="2218" y="232684"/>
                </a:lnTo>
                <a:lnTo>
                  <a:pt x="2335" y="241545"/>
                </a:lnTo>
                <a:lnTo>
                  <a:pt x="2414" y="247551"/>
                </a:lnTo>
                <a:close/>
              </a:path>
              <a:path w="384175" h="353695">
                <a:moveTo>
                  <a:pt x="56741" y="353404"/>
                </a:moveTo>
                <a:lnTo>
                  <a:pt x="58171" y="353404"/>
                </a:lnTo>
                <a:lnTo>
                  <a:pt x="188546" y="335583"/>
                </a:lnTo>
                <a:lnTo>
                  <a:pt x="190181" y="335288"/>
                </a:lnTo>
                <a:lnTo>
                  <a:pt x="191611" y="334008"/>
                </a:lnTo>
                <a:lnTo>
                  <a:pt x="203736" y="296199"/>
                </a:lnTo>
                <a:lnTo>
                  <a:pt x="204009" y="295608"/>
                </a:lnTo>
                <a:lnTo>
                  <a:pt x="204077" y="294427"/>
                </a:lnTo>
                <a:lnTo>
                  <a:pt x="207006" y="189944"/>
                </a:lnTo>
                <a:lnTo>
                  <a:pt x="206325" y="118265"/>
                </a:lnTo>
                <a:lnTo>
                  <a:pt x="206325" y="115599"/>
                </a:lnTo>
                <a:lnTo>
                  <a:pt x="206618" y="108903"/>
                </a:lnTo>
                <a:lnTo>
                  <a:pt x="206665" y="107820"/>
                </a:lnTo>
                <a:lnTo>
                  <a:pt x="208913" y="107427"/>
                </a:lnTo>
                <a:lnTo>
                  <a:pt x="263134" y="98762"/>
                </a:lnTo>
                <a:lnTo>
                  <a:pt x="263543" y="98762"/>
                </a:lnTo>
                <a:lnTo>
                  <a:pt x="288780" y="97482"/>
                </a:lnTo>
                <a:lnTo>
                  <a:pt x="150970" y="97482"/>
                </a:lnTo>
                <a:lnTo>
                  <a:pt x="150497" y="149969"/>
                </a:lnTo>
                <a:lnTo>
                  <a:pt x="150411" y="159472"/>
                </a:lnTo>
                <a:lnTo>
                  <a:pt x="150325" y="169058"/>
                </a:lnTo>
                <a:lnTo>
                  <a:pt x="150238" y="178700"/>
                </a:lnTo>
                <a:lnTo>
                  <a:pt x="150136" y="189944"/>
                </a:lnTo>
                <a:lnTo>
                  <a:pt x="150023" y="202457"/>
                </a:lnTo>
                <a:lnTo>
                  <a:pt x="149992" y="205903"/>
                </a:lnTo>
                <a:lnTo>
                  <a:pt x="150128" y="207380"/>
                </a:lnTo>
                <a:lnTo>
                  <a:pt x="149515" y="208955"/>
                </a:lnTo>
                <a:lnTo>
                  <a:pt x="148562" y="209940"/>
                </a:lnTo>
                <a:lnTo>
                  <a:pt x="128331" y="231503"/>
                </a:lnTo>
                <a:lnTo>
                  <a:pt x="127854" y="232093"/>
                </a:lnTo>
                <a:lnTo>
                  <a:pt x="127241" y="232487"/>
                </a:lnTo>
                <a:lnTo>
                  <a:pt x="126560" y="232684"/>
                </a:lnTo>
                <a:lnTo>
                  <a:pt x="83170" y="246370"/>
                </a:lnTo>
                <a:lnTo>
                  <a:pt x="83102" y="246665"/>
                </a:lnTo>
                <a:lnTo>
                  <a:pt x="80241" y="247551"/>
                </a:lnTo>
                <a:lnTo>
                  <a:pt x="2414" y="247551"/>
                </a:lnTo>
                <a:lnTo>
                  <a:pt x="3337" y="317565"/>
                </a:lnTo>
                <a:lnTo>
                  <a:pt x="25543" y="346118"/>
                </a:lnTo>
                <a:lnTo>
                  <a:pt x="56741" y="353404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218738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351" y="304468"/>
                </a:moveTo>
                <a:lnTo>
                  <a:pt x="229961" y="304468"/>
                </a:lnTo>
                <a:lnTo>
                  <a:pt x="250055" y="304074"/>
                </a:lnTo>
                <a:lnTo>
                  <a:pt x="253393" y="304074"/>
                </a:lnTo>
                <a:lnTo>
                  <a:pt x="267561" y="277982"/>
                </a:lnTo>
                <a:lnTo>
                  <a:pt x="267561" y="275816"/>
                </a:lnTo>
                <a:lnTo>
                  <a:pt x="263747" y="136676"/>
                </a:lnTo>
                <a:lnTo>
                  <a:pt x="263611" y="136085"/>
                </a:lnTo>
                <a:lnTo>
                  <a:pt x="263747" y="135396"/>
                </a:lnTo>
                <a:lnTo>
                  <a:pt x="263747" y="134805"/>
                </a:lnTo>
                <a:lnTo>
                  <a:pt x="272466" y="55044"/>
                </a:lnTo>
                <a:lnTo>
                  <a:pt x="272806" y="52188"/>
                </a:lnTo>
                <a:lnTo>
                  <a:pt x="272261" y="49431"/>
                </a:lnTo>
                <a:lnTo>
                  <a:pt x="270899" y="47068"/>
                </a:lnTo>
                <a:lnTo>
                  <a:pt x="258911" y="25503"/>
                </a:lnTo>
                <a:lnTo>
                  <a:pt x="257480" y="23042"/>
                </a:lnTo>
                <a:lnTo>
                  <a:pt x="255437" y="21368"/>
                </a:lnTo>
                <a:lnTo>
                  <a:pt x="253121" y="20679"/>
                </a:lnTo>
                <a:lnTo>
                  <a:pt x="231174" y="14573"/>
                </a:lnTo>
                <a:lnTo>
                  <a:pt x="230915" y="14573"/>
                </a:lnTo>
                <a:lnTo>
                  <a:pt x="159729" y="0"/>
                </a:lnTo>
                <a:lnTo>
                  <a:pt x="158030" y="0"/>
                </a:lnTo>
                <a:lnTo>
                  <a:pt x="137936" y="1476"/>
                </a:lnTo>
                <a:lnTo>
                  <a:pt x="135143" y="3446"/>
                </a:lnTo>
                <a:lnTo>
                  <a:pt x="133508" y="6597"/>
                </a:lnTo>
                <a:lnTo>
                  <a:pt x="116002" y="39781"/>
                </a:lnTo>
                <a:lnTo>
                  <a:pt x="115457" y="41652"/>
                </a:lnTo>
                <a:lnTo>
                  <a:pt x="115321" y="43523"/>
                </a:lnTo>
                <a:lnTo>
                  <a:pt x="114398" y="58884"/>
                </a:lnTo>
                <a:lnTo>
                  <a:pt x="191203" y="58884"/>
                </a:lnTo>
                <a:lnTo>
                  <a:pt x="195562" y="64103"/>
                </a:lnTo>
                <a:lnTo>
                  <a:pt x="195562" y="146522"/>
                </a:lnTo>
                <a:lnTo>
                  <a:pt x="202244" y="275816"/>
                </a:lnTo>
                <a:lnTo>
                  <a:pt x="202355" y="277982"/>
                </a:lnTo>
                <a:lnTo>
                  <a:pt x="202442" y="279656"/>
                </a:lnTo>
                <a:lnTo>
                  <a:pt x="205030" y="286155"/>
                </a:lnTo>
                <a:lnTo>
                  <a:pt x="205497" y="286450"/>
                </a:lnTo>
                <a:lnTo>
                  <a:pt x="209935" y="286450"/>
                </a:lnTo>
                <a:lnTo>
                  <a:pt x="207891" y="296591"/>
                </a:lnTo>
                <a:lnTo>
                  <a:pt x="208572" y="297970"/>
                </a:lnTo>
                <a:lnTo>
                  <a:pt x="209662" y="298462"/>
                </a:lnTo>
                <a:lnTo>
                  <a:pt x="218177" y="301810"/>
                </a:lnTo>
                <a:lnTo>
                  <a:pt x="222945" y="303484"/>
                </a:lnTo>
                <a:lnTo>
                  <a:pt x="226351" y="304468"/>
                </a:lnTo>
                <a:close/>
              </a:path>
              <a:path w="273050" h="304800">
                <a:moveTo>
                  <a:pt x="1886" y="230713"/>
                </a:moveTo>
                <a:lnTo>
                  <a:pt x="90322" y="230713"/>
                </a:lnTo>
                <a:lnTo>
                  <a:pt x="66618" y="228646"/>
                </a:lnTo>
                <a:lnTo>
                  <a:pt x="61373" y="228252"/>
                </a:lnTo>
                <a:lnTo>
                  <a:pt x="57490" y="222738"/>
                </a:lnTo>
                <a:lnTo>
                  <a:pt x="66931" y="49431"/>
                </a:lnTo>
                <a:lnTo>
                  <a:pt x="66971" y="48701"/>
                </a:lnTo>
                <a:lnTo>
                  <a:pt x="55583" y="19792"/>
                </a:lnTo>
                <a:lnTo>
                  <a:pt x="54220" y="16247"/>
                </a:lnTo>
                <a:lnTo>
                  <a:pt x="51359" y="13786"/>
                </a:lnTo>
                <a:lnTo>
                  <a:pt x="22069" y="9551"/>
                </a:lnTo>
                <a:lnTo>
                  <a:pt x="19276" y="10634"/>
                </a:lnTo>
                <a:lnTo>
                  <a:pt x="11055" y="19792"/>
                </a:lnTo>
                <a:lnTo>
                  <a:pt x="9263" y="21762"/>
                </a:lnTo>
                <a:lnTo>
                  <a:pt x="8173" y="24420"/>
                </a:lnTo>
                <a:lnTo>
                  <a:pt x="5495" y="58884"/>
                </a:lnTo>
                <a:lnTo>
                  <a:pt x="0" y="129095"/>
                </a:lnTo>
                <a:lnTo>
                  <a:pt x="116" y="136676"/>
                </a:lnTo>
                <a:lnTo>
                  <a:pt x="1649" y="218111"/>
                </a:lnTo>
                <a:lnTo>
                  <a:pt x="1736" y="222738"/>
                </a:lnTo>
                <a:lnTo>
                  <a:pt x="1847" y="228646"/>
                </a:lnTo>
                <a:lnTo>
                  <a:pt x="1886" y="230713"/>
                </a:lnTo>
                <a:close/>
              </a:path>
              <a:path w="273050" h="304800">
                <a:moveTo>
                  <a:pt x="38758" y="299151"/>
                </a:moveTo>
                <a:lnTo>
                  <a:pt x="120750" y="299151"/>
                </a:lnTo>
                <a:lnTo>
                  <a:pt x="122405" y="297379"/>
                </a:lnTo>
                <a:lnTo>
                  <a:pt x="149515" y="267537"/>
                </a:lnTo>
                <a:lnTo>
                  <a:pt x="151423" y="265470"/>
                </a:lnTo>
                <a:lnTo>
                  <a:pt x="152444" y="262713"/>
                </a:lnTo>
                <a:lnTo>
                  <a:pt x="152649" y="259661"/>
                </a:lnTo>
                <a:lnTo>
                  <a:pt x="161231" y="70207"/>
                </a:lnTo>
                <a:lnTo>
                  <a:pt x="161436" y="64103"/>
                </a:lnTo>
                <a:lnTo>
                  <a:pt x="165659" y="59278"/>
                </a:lnTo>
                <a:lnTo>
                  <a:pt x="170632" y="59278"/>
                </a:lnTo>
                <a:lnTo>
                  <a:pt x="191203" y="58884"/>
                </a:lnTo>
                <a:lnTo>
                  <a:pt x="114398" y="58884"/>
                </a:lnTo>
                <a:lnTo>
                  <a:pt x="104831" y="218111"/>
                </a:lnTo>
                <a:lnTo>
                  <a:pt x="103264" y="221360"/>
                </a:lnTo>
                <a:lnTo>
                  <a:pt x="94205" y="228646"/>
                </a:lnTo>
                <a:lnTo>
                  <a:pt x="92434" y="230024"/>
                </a:lnTo>
                <a:lnTo>
                  <a:pt x="90322" y="230713"/>
                </a:lnTo>
                <a:lnTo>
                  <a:pt x="1886" y="230713"/>
                </a:lnTo>
                <a:lnTo>
                  <a:pt x="2735" y="275816"/>
                </a:lnTo>
                <a:lnTo>
                  <a:pt x="2860" y="283989"/>
                </a:lnTo>
                <a:lnTo>
                  <a:pt x="5721" y="288321"/>
                </a:lnTo>
                <a:lnTo>
                  <a:pt x="9808" y="289699"/>
                </a:lnTo>
                <a:lnTo>
                  <a:pt x="38009" y="298856"/>
                </a:lnTo>
                <a:lnTo>
                  <a:pt x="38758" y="299151"/>
                </a:lnTo>
                <a:close/>
              </a:path>
              <a:path w="273050" h="304800">
                <a:moveTo>
                  <a:pt x="205965" y="286745"/>
                </a:moveTo>
                <a:lnTo>
                  <a:pt x="207210" y="286745"/>
                </a:lnTo>
                <a:lnTo>
                  <a:pt x="209935" y="286450"/>
                </a:lnTo>
                <a:lnTo>
                  <a:pt x="205497" y="286450"/>
                </a:lnTo>
                <a:lnTo>
                  <a:pt x="205965" y="286745"/>
                </a:lnTo>
                <a:close/>
              </a:path>
              <a:path w="273050" h="304800">
                <a:moveTo>
                  <a:pt x="115866" y="300333"/>
                </a:moveTo>
                <a:lnTo>
                  <a:pt x="118399" y="300333"/>
                </a:lnTo>
                <a:lnTo>
                  <a:pt x="120999" y="299151"/>
                </a:lnTo>
                <a:lnTo>
                  <a:pt x="33531" y="299151"/>
                </a:lnTo>
                <a:lnTo>
                  <a:pt x="115866" y="300333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558231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712" y="335583"/>
                </a:moveTo>
                <a:lnTo>
                  <a:pt x="344299" y="335583"/>
                </a:lnTo>
                <a:lnTo>
                  <a:pt x="380294" y="326229"/>
                </a:lnTo>
                <a:lnTo>
                  <a:pt x="382338" y="325737"/>
                </a:lnTo>
                <a:lnTo>
                  <a:pt x="383836" y="323472"/>
                </a:lnTo>
                <a:lnTo>
                  <a:pt x="383783" y="317565"/>
                </a:lnTo>
                <a:lnTo>
                  <a:pt x="382050" y="209940"/>
                </a:lnTo>
                <a:lnTo>
                  <a:pt x="381929" y="202457"/>
                </a:lnTo>
                <a:lnTo>
                  <a:pt x="373415" y="54355"/>
                </a:lnTo>
                <a:lnTo>
                  <a:pt x="373346" y="52582"/>
                </a:lnTo>
                <a:lnTo>
                  <a:pt x="372461" y="50908"/>
                </a:lnTo>
                <a:lnTo>
                  <a:pt x="371099" y="50022"/>
                </a:lnTo>
                <a:lnTo>
                  <a:pt x="324575" y="11718"/>
                </a:lnTo>
                <a:lnTo>
                  <a:pt x="312314" y="3545"/>
                </a:lnTo>
                <a:lnTo>
                  <a:pt x="311633" y="3150"/>
                </a:lnTo>
                <a:lnTo>
                  <a:pt x="310884" y="2855"/>
                </a:lnTo>
                <a:lnTo>
                  <a:pt x="310134" y="2855"/>
                </a:lnTo>
                <a:lnTo>
                  <a:pt x="192361" y="0"/>
                </a:lnTo>
                <a:lnTo>
                  <a:pt x="191543" y="0"/>
                </a:lnTo>
                <a:lnTo>
                  <a:pt x="190794" y="196"/>
                </a:lnTo>
                <a:lnTo>
                  <a:pt x="190045" y="689"/>
                </a:lnTo>
                <a:lnTo>
                  <a:pt x="153807" y="27472"/>
                </a:lnTo>
                <a:lnTo>
                  <a:pt x="152308" y="28457"/>
                </a:lnTo>
                <a:lnTo>
                  <a:pt x="151491" y="30230"/>
                </a:lnTo>
                <a:lnTo>
                  <a:pt x="151456" y="36052"/>
                </a:lnTo>
                <a:lnTo>
                  <a:pt x="150902" y="97482"/>
                </a:lnTo>
                <a:lnTo>
                  <a:pt x="289018" y="97482"/>
                </a:lnTo>
                <a:lnTo>
                  <a:pt x="295353" y="106343"/>
                </a:lnTo>
                <a:lnTo>
                  <a:pt x="295762" y="108903"/>
                </a:lnTo>
                <a:lnTo>
                  <a:pt x="306592" y="149969"/>
                </a:lnTo>
                <a:lnTo>
                  <a:pt x="307973" y="159472"/>
                </a:lnTo>
                <a:lnTo>
                  <a:pt x="308951" y="169058"/>
                </a:lnTo>
                <a:lnTo>
                  <a:pt x="309533" y="178700"/>
                </a:lnTo>
                <a:lnTo>
                  <a:pt x="309554" y="247551"/>
                </a:lnTo>
                <a:lnTo>
                  <a:pt x="309417" y="294427"/>
                </a:lnTo>
                <a:lnTo>
                  <a:pt x="309317" y="328986"/>
                </a:lnTo>
                <a:lnTo>
                  <a:pt x="311088" y="331349"/>
                </a:lnTo>
                <a:lnTo>
                  <a:pt x="341712" y="335583"/>
                </a:lnTo>
                <a:close/>
              </a:path>
              <a:path w="384175" h="353695">
                <a:moveTo>
                  <a:pt x="2414" y="247551"/>
                </a:moveTo>
                <a:lnTo>
                  <a:pt x="80241" y="247551"/>
                </a:lnTo>
                <a:lnTo>
                  <a:pt x="77448" y="244992"/>
                </a:lnTo>
                <a:lnTo>
                  <a:pt x="77448" y="241545"/>
                </a:lnTo>
                <a:lnTo>
                  <a:pt x="65323" y="24420"/>
                </a:lnTo>
                <a:lnTo>
                  <a:pt x="65255" y="21368"/>
                </a:lnTo>
                <a:lnTo>
                  <a:pt x="57558" y="13096"/>
                </a:lnTo>
                <a:lnTo>
                  <a:pt x="14168" y="17034"/>
                </a:lnTo>
                <a:lnTo>
                  <a:pt x="1839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03" y="231503"/>
                </a:lnTo>
                <a:lnTo>
                  <a:pt x="2216" y="232487"/>
                </a:lnTo>
                <a:lnTo>
                  <a:pt x="2335" y="241545"/>
                </a:lnTo>
                <a:lnTo>
                  <a:pt x="2414" y="247551"/>
                </a:lnTo>
                <a:close/>
              </a:path>
              <a:path w="384175" h="353695">
                <a:moveTo>
                  <a:pt x="56741" y="353404"/>
                </a:moveTo>
                <a:lnTo>
                  <a:pt x="58103" y="353404"/>
                </a:lnTo>
                <a:lnTo>
                  <a:pt x="188410" y="335583"/>
                </a:lnTo>
                <a:lnTo>
                  <a:pt x="190045" y="335288"/>
                </a:lnTo>
                <a:lnTo>
                  <a:pt x="191543" y="334008"/>
                </a:lnTo>
                <a:lnTo>
                  <a:pt x="192247" y="331645"/>
                </a:lnTo>
                <a:lnTo>
                  <a:pt x="203668" y="296199"/>
                </a:lnTo>
                <a:lnTo>
                  <a:pt x="203872" y="295608"/>
                </a:lnTo>
                <a:lnTo>
                  <a:pt x="203941" y="294427"/>
                </a:lnTo>
                <a:lnTo>
                  <a:pt x="206938" y="189944"/>
                </a:lnTo>
                <a:lnTo>
                  <a:pt x="206257" y="118265"/>
                </a:lnTo>
                <a:lnTo>
                  <a:pt x="206257" y="115599"/>
                </a:lnTo>
                <a:lnTo>
                  <a:pt x="206550" y="108903"/>
                </a:lnTo>
                <a:lnTo>
                  <a:pt x="206597" y="107820"/>
                </a:lnTo>
                <a:lnTo>
                  <a:pt x="208777" y="107427"/>
                </a:lnTo>
                <a:lnTo>
                  <a:pt x="263134" y="98762"/>
                </a:lnTo>
                <a:lnTo>
                  <a:pt x="263474" y="98762"/>
                </a:lnTo>
                <a:lnTo>
                  <a:pt x="288712" y="97482"/>
                </a:lnTo>
                <a:lnTo>
                  <a:pt x="150902" y="97482"/>
                </a:lnTo>
                <a:lnTo>
                  <a:pt x="150429" y="149969"/>
                </a:lnTo>
                <a:lnTo>
                  <a:pt x="150343" y="159472"/>
                </a:lnTo>
                <a:lnTo>
                  <a:pt x="150256" y="169058"/>
                </a:lnTo>
                <a:lnTo>
                  <a:pt x="150169" y="178700"/>
                </a:lnTo>
                <a:lnTo>
                  <a:pt x="150068" y="189944"/>
                </a:lnTo>
                <a:lnTo>
                  <a:pt x="149992" y="207380"/>
                </a:lnTo>
                <a:lnTo>
                  <a:pt x="149447" y="208955"/>
                </a:lnTo>
                <a:lnTo>
                  <a:pt x="148494" y="209940"/>
                </a:lnTo>
                <a:lnTo>
                  <a:pt x="128263" y="231503"/>
                </a:lnTo>
                <a:lnTo>
                  <a:pt x="127786" y="232093"/>
                </a:lnTo>
                <a:lnTo>
                  <a:pt x="127105" y="232487"/>
                </a:lnTo>
                <a:lnTo>
                  <a:pt x="83102" y="246370"/>
                </a:lnTo>
                <a:lnTo>
                  <a:pt x="83102" y="246665"/>
                </a:lnTo>
                <a:lnTo>
                  <a:pt x="80241" y="247551"/>
                </a:lnTo>
                <a:lnTo>
                  <a:pt x="2414" y="247551"/>
                </a:lnTo>
                <a:lnTo>
                  <a:pt x="3337" y="317565"/>
                </a:lnTo>
                <a:lnTo>
                  <a:pt x="25543" y="346118"/>
                </a:lnTo>
                <a:lnTo>
                  <a:pt x="56741" y="353404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009503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351" y="304468"/>
                </a:moveTo>
                <a:lnTo>
                  <a:pt x="229961" y="304468"/>
                </a:lnTo>
                <a:lnTo>
                  <a:pt x="250055" y="304074"/>
                </a:lnTo>
                <a:lnTo>
                  <a:pt x="253393" y="304074"/>
                </a:lnTo>
                <a:lnTo>
                  <a:pt x="267561" y="277982"/>
                </a:lnTo>
                <a:lnTo>
                  <a:pt x="267561" y="275816"/>
                </a:lnTo>
                <a:lnTo>
                  <a:pt x="263679" y="136676"/>
                </a:lnTo>
                <a:lnTo>
                  <a:pt x="263679" y="134805"/>
                </a:lnTo>
                <a:lnTo>
                  <a:pt x="272466" y="55044"/>
                </a:lnTo>
                <a:lnTo>
                  <a:pt x="272806" y="52188"/>
                </a:lnTo>
                <a:lnTo>
                  <a:pt x="272193" y="49431"/>
                </a:lnTo>
                <a:lnTo>
                  <a:pt x="231175" y="14573"/>
                </a:lnTo>
                <a:lnTo>
                  <a:pt x="230915" y="14573"/>
                </a:lnTo>
                <a:lnTo>
                  <a:pt x="159729" y="0"/>
                </a:lnTo>
                <a:lnTo>
                  <a:pt x="158030" y="0"/>
                </a:lnTo>
                <a:lnTo>
                  <a:pt x="140933" y="1279"/>
                </a:lnTo>
                <a:lnTo>
                  <a:pt x="137867" y="1476"/>
                </a:lnTo>
                <a:lnTo>
                  <a:pt x="135143" y="3446"/>
                </a:lnTo>
                <a:lnTo>
                  <a:pt x="133508" y="6597"/>
                </a:lnTo>
                <a:lnTo>
                  <a:pt x="116002" y="39781"/>
                </a:lnTo>
                <a:lnTo>
                  <a:pt x="115389" y="41652"/>
                </a:lnTo>
                <a:lnTo>
                  <a:pt x="115321" y="43523"/>
                </a:lnTo>
                <a:lnTo>
                  <a:pt x="114397" y="58884"/>
                </a:lnTo>
                <a:lnTo>
                  <a:pt x="191203" y="58884"/>
                </a:lnTo>
                <a:lnTo>
                  <a:pt x="195562" y="64103"/>
                </a:lnTo>
                <a:lnTo>
                  <a:pt x="195562" y="146522"/>
                </a:lnTo>
                <a:lnTo>
                  <a:pt x="202177" y="275816"/>
                </a:lnTo>
                <a:lnTo>
                  <a:pt x="202288" y="277982"/>
                </a:lnTo>
                <a:lnTo>
                  <a:pt x="202374" y="279656"/>
                </a:lnTo>
                <a:lnTo>
                  <a:pt x="205030" y="286155"/>
                </a:lnTo>
                <a:lnTo>
                  <a:pt x="205468" y="286450"/>
                </a:lnTo>
                <a:lnTo>
                  <a:pt x="209935" y="286450"/>
                </a:lnTo>
                <a:lnTo>
                  <a:pt x="208096" y="295213"/>
                </a:lnTo>
                <a:lnTo>
                  <a:pt x="222945" y="303484"/>
                </a:lnTo>
                <a:lnTo>
                  <a:pt x="226351" y="304468"/>
                </a:lnTo>
                <a:close/>
              </a:path>
              <a:path w="273050" h="304800">
                <a:moveTo>
                  <a:pt x="1886" y="230713"/>
                </a:moveTo>
                <a:lnTo>
                  <a:pt x="90322" y="230713"/>
                </a:lnTo>
                <a:lnTo>
                  <a:pt x="66618" y="228646"/>
                </a:lnTo>
                <a:lnTo>
                  <a:pt x="61373" y="228252"/>
                </a:lnTo>
                <a:lnTo>
                  <a:pt x="57490" y="222738"/>
                </a:lnTo>
                <a:lnTo>
                  <a:pt x="57690" y="218111"/>
                </a:lnTo>
                <a:lnTo>
                  <a:pt x="57762" y="216437"/>
                </a:lnTo>
                <a:lnTo>
                  <a:pt x="66931" y="49431"/>
                </a:lnTo>
                <a:lnTo>
                  <a:pt x="66971" y="48701"/>
                </a:lnTo>
                <a:lnTo>
                  <a:pt x="55583" y="19792"/>
                </a:lnTo>
                <a:lnTo>
                  <a:pt x="54220" y="16247"/>
                </a:lnTo>
                <a:lnTo>
                  <a:pt x="51359" y="13786"/>
                </a:lnTo>
                <a:lnTo>
                  <a:pt x="22069" y="9551"/>
                </a:lnTo>
                <a:lnTo>
                  <a:pt x="19276" y="10634"/>
                </a:lnTo>
                <a:lnTo>
                  <a:pt x="11055" y="19792"/>
                </a:lnTo>
                <a:lnTo>
                  <a:pt x="9195" y="21762"/>
                </a:lnTo>
                <a:lnTo>
                  <a:pt x="8173" y="24420"/>
                </a:lnTo>
                <a:lnTo>
                  <a:pt x="7901" y="27275"/>
                </a:lnTo>
                <a:lnTo>
                  <a:pt x="0" y="129095"/>
                </a:lnTo>
                <a:lnTo>
                  <a:pt x="116" y="136676"/>
                </a:lnTo>
                <a:lnTo>
                  <a:pt x="1582" y="214566"/>
                </a:lnTo>
                <a:lnTo>
                  <a:pt x="1649" y="218111"/>
                </a:lnTo>
                <a:lnTo>
                  <a:pt x="1736" y="222738"/>
                </a:lnTo>
                <a:lnTo>
                  <a:pt x="1847" y="228646"/>
                </a:lnTo>
                <a:lnTo>
                  <a:pt x="1886" y="230713"/>
                </a:lnTo>
                <a:close/>
              </a:path>
              <a:path w="273050" h="304800">
                <a:moveTo>
                  <a:pt x="38758" y="299151"/>
                </a:moveTo>
                <a:lnTo>
                  <a:pt x="120743" y="299151"/>
                </a:lnTo>
                <a:lnTo>
                  <a:pt x="122337" y="297379"/>
                </a:lnTo>
                <a:lnTo>
                  <a:pt x="149515" y="267537"/>
                </a:lnTo>
                <a:lnTo>
                  <a:pt x="151355" y="265470"/>
                </a:lnTo>
                <a:lnTo>
                  <a:pt x="152444" y="262713"/>
                </a:lnTo>
                <a:lnTo>
                  <a:pt x="161436" y="64103"/>
                </a:lnTo>
                <a:lnTo>
                  <a:pt x="165591" y="59278"/>
                </a:lnTo>
                <a:lnTo>
                  <a:pt x="170563" y="59278"/>
                </a:lnTo>
                <a:lnTo>
                  <a:pt x="191203" y="58884"/>
                </a:lnTo>
                <a:lnTo>
                  <a:pt x="114397" y="58884"/>
                </a:lnTo>
                <a:lnTo>
                  <a:pt x="105035" y="214566"/>
                </a:lnTo>
                <a:lnTo>
                  <a:pt x="104763" y="218111"/>
                </a:lnTo>
                <a:lnTo>
                  <a:pt x="103264" y="221360"/>
                </a:lnTo>
                <a:lnTo>
                  <a:pt x="92434" y="230024"/>
                </a:lnTo>
                <a:lnTo>
                  <a:pt x="90322" y="230713"/>
                </a:lnTo>
                <a:lnTo>
                  <a:pt x="1886" y="230713"/>
                </a:lnTo>
                <a:lnTo>
                  <a:pt x="2735" y="275816"/>
                </a:lnTo>
                <a:lnTo>
                  <a:pt x="2860" y="283989"/>
                </a:lnTo>
                <a:lnTo>
                  <a:pt x="5721" y="288321"/>
                </a:lnTo>
                <a:lnTo>
                  <a:pt x="9808" y="289699"/>
                </a:lnTo>
                <a:lnTo>
                  <a:pt x="38009" y="298856"/>
                </a:lnTo>
                <a:lnTo>
                  <a:pt x="38758" y="299151"/>
                </a:lnTo>
                <a:close/>
              </a:path>
              <a:path w="273050" h="304800">
                <a:moveTo>
                  <a:pt x="205906" y="286745"/>
                </a:moveTo>
                <a:lnTo>
                  <a:pt x="207210" y="286745"/>
                </a:lnTo>
                <a:lnTo>
                  <a:pt x="209935" y="286450"/>
                </a:lnTo>
                <a:lnTo>
                  <a:pt x="205468" y="286450"/>
                </a:lnTo>
                <a:lnTo>
                  <a:pt x="205906" y="286745"/>
                </a:lnTo>
                <a:close/>
              </a:path>
              <a:path w="273050" h="304800">
                <a:moveTo>
                  <a:pt x="115798" y="300333"/>
                </a:moveTo>
                <a:lnTo>
                  <a:pt x="118399" y="300333"/>
                </a:lnTo>
                <a:lnTo>
                  <a:pt x="120999" y="299151"/>
                </a:lnTo>
                <a:lnTo>
                  <a:pt x="33538" y="299151"/>
                </a:lnTo>
                <a:lnTo>
                  <a:pt x="115798" y="300333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348996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712" y="335583"/>
                </a:moveTo>
                <a:lnTo>
                  <a:pt x="344299" y="335583"/>
                </a:lnTo>
                <a:lnTo>
                  <a:pt x="380294" y="326229"/>
                </a:lnTo>
                <a:lnTo>
                  <a:pt x="382338" y="325737"/>
                </a:lnTo>
                <a:lnTo>
                  <a:pt x="383768" y="323472"/>
                </a:lnTo>
                <a:lnTo>
                  <a:pt x="383716" y="317565"/>
                </a:lnTo>
                <a:lnTo>
                  <a:pt x="382045" y="209940"/>
                </a:lnTo>
                <a:lnTo>
                  <a:pt x="381929" y="202457"/>
                </a:lnTo>
                <a:lnTo>
                  <a:pt x="373415" y="54355"/>
                </a:lnTo>
                <a:lnTo>
                  <a:pt x="373346" y="52582"/>
                </a:lnTo>
                <a:lnTo>
                  <a:pt x="372461" y="50908"/>
                </a:lnTo>
                <a:lnTo>
                  <a:pt x="371031" y="50022"/>
                </a:lnTo>
                <a:lnTo>
                  <a:pt x="324507" y="11718"/>
                </a:lnTo>
                <a:lnTo>
                  <a:pt x="311633" y="3150"/>
                </a:lnTo>
                <a:lnTo>
                  <a:pt x="310884" y="2855"/>
                </a:lnTo>
                <a:lnTo>
                  <a:pt x="310134" y="2855"/>
                </a:lnTo>
                <a:lnTo>
                  <a:pt x="192361" y="0"/>
                </a:lnTo>
                <a:lnTo>
                  <a:pt x="191543" y="0"/>
                </a:lnTo>
                <a:lnTo>
                  <a:pt x="190794" y="196"/>
                </a:lnTo>
                <a:lnTo>
                  <a:pt x="190045" y="689"/>
                </a:lnTo>
                <a:lnTo>
                  <a:pt x="153739" y="27472"/>
                </a:lnTo>
                <a:lnTo>
                  <a:pt x="152308" y="28457"/>
                </a:lnTo>
                <a:lnTo>
                  <a:pt x="151491" y="30230"/>
                </a:lnTo>
                <a:lnTo>
                  <a:pt x="151456" y="36052"/>
                </a:lnTo>
                <a:lnTo>
                  <a:pt x="150902" y="97482"/>
                </a:lnTo>
                <a:lnTo>
                  <a:pt x="288950" y="97482"/>
                </a:lnTo>
                <a:lnTo>
                  <a:pt x="295353" y="106343"/>
                </a:lnTo>
                <a:lnTo>
                  <a:pt x="295762" y="108903"/>
                </a:lnTo>
                <a:lnTo>
                  <a:pt x="306524" y="149969"/>
                </a:lnTo>
                <a:lnTo>
                  <a:pt x="307944" y="159472"/>
                </a:lnTo>
                <a:lnTo>
                  <a:pt x="308942" y="169058"/>
                </a:lnTo>
                <a:lnTo>
                  <a:pt x="309532" y="178700"/>
                </a:lnTo>
                <a:lnTo>
                  <a:pt x="309554" y="247551"/>
                </a:lnTo>
                <a:lnTo>
                  <a:pt x="309417" y="294427"/>
                </a:lnTo>
                <a:lnTo>
                  <a:pt x="309317" y="328986"/>
                </a:lnTo>
                <a:lnTo>
                  <a:pt x="311020" y="331349"/>
                </a:lnTo>
                <a:lnTo>
                  <a:pt x="313336" y="331645"/>
                </a:lnTo>
                <a:lnTo>
                  <a:pt x="341712" y="335583"/>
                </a:lnTo>
                <a:close/>
              </a:path>
              <a:path w="384175" h="353695">
                <a:moveTo>
                  <a:pt x="2414" y="247551"/>
                </a:moveTo>
                <a:lnTo>
                  <a:pt x="80173" y="247551"/>
                </a:lnTo>
                <a:lnTo>
                  <a:pt x="77380" y="244992"/>
                </a:lnTo>
                <a:lnTo>
                  <a:pt x="77380" y="241545"/>
                </a:lnTo>
                <a:lnTo>
                  <a:pt x="65323" y="24420"/>
                </a:lnTo>
                <a:lnTo>
                  <a:pt x="65255" y="21368"/>
                </a:lnTo>
                <a:lnTo>
                  <a:pt x="57558" y="13096"/>
                </a:lnTo>
                <a:lnTo>
                  <a:pt x="14168" y="17034"/>
                </a:lnTo>
                <a:lnTo>
                  <a:pt x="1771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03" y="231503"/>
                </a:lnTo>
                <a:lnTo>
                  <a:pt x="2218" y="232684"/>
                </a:lnTo>
                <a:lnTo>
                  <a:pt x="2335" y="241545"/>
                </a:lnTo>
                <a:lnTo>
                  <a:pt x="2414" y="247551"/>
                </a:lnTo>
                <a:close/>
              </a:path>
              <a:path w="384175" h="353695">
                <a:moveTo>
                  <a:pt x="56741" y="353404"/>
                </a:moveTo>
                <a:lnTo>
                  <a:pt x="58103" y="353404"/>
                </a:lnTo>
                <a:lnTo>
                  <a:pt x="188410" y="335583"/>
                </a:lnTo>
                <a:lnTo>
                  <a:pt x="190045" y="335288"/>
                </a:lnTo>
                <a:lnTo>
                  <a:pt x="191543" y="334008"/>
                </a:lnTo>
                <a:lnTo>
                  <a:pt x="192246" y="331645"/>
                </a:lnTo>
                <a:lnTo>
                  <a:pt x="203600" y="296199"/>
                </a:lnTo>
                <a:lnTo>
                  <a:pt x="203872" y="295608"/>
                </a:lnTo>
                <a:lnTo>
                  <a:pt x="203941" y="294427"/>
                </a:lnTo>
                <a:lnTo>
                  <a:pt x="206870" y="189944"/>
                </a:lnTo>
                <a:lnTo>
                  <a:pt x="206257" y="118265"/>
                </a:lnTo>
                <a:lnTo>
                  <a:pt x="206257" y="115599"/>
                </a:lnTo>
                <a:lnTo>
                  <a:pt x="206550" y="108903"/>
                </a:lnTo>
                <a:lnTo>
                  <a:pt x="206597" y="107820"/>
                </a:lnTo>
                <a:lnTo>
                  <a:pt x="208777" y="107427"/>
                </a:lnTo>
                <a:lnTo>
                  <a:pt x="263134" y="98762"/>
                </a:lnTo>
                <a:lnTo>
                  <a:pt x="263474" y="98762"/>
                </a:lnTo>
                <a:lnTo>
                  <a:pt x="288950" y="97482"/>
                </a:lnTo>
                <a:lnTo>
                  <a:pt x="150902" y="97482"/>
                </a:lnTo>
                <a:lnTo>
                  <a:pt x="150429" y="149969"/>
                </a:lnTo>
                <a:lnTo>
                  <a:pt x="150343" y="159472"/>
                </a:lnTo>
                <a:lnTo>
                  <a:pt x="150256" y="169058"/>
                </a:lnTo>
                <a:lnTo>
                  <a:pt x="150169" y="178700"/>
                </a:lnTo>
                <a:lnTo>
                  <a:pt x="150068" y="189944"/>
                </a:lnTo>
                <a:lnTo>
                  <a:pt x="149992" y="207380"/>
                </a:lnTo>
                <a:lnTo>
                  <a:pt x="149447" y="208955"/>
                </a:lnTo>
                <a:lnTo>
                  <a:pt x="148426" y="209940"/>
                </a:lnTo>
                <a:lnTo>
                  <a:pt x="128263" y="231503"/>
                </a:lnTo>
                <a:lnTo>
                  <a:pt x="127786" y="232093"/>
                </a:lnTo>
                <a:lnTo>
                  <a:pt x="127105" y="232487"/>
                </a:lnTo>
                <a:lnTo>
                  <a:pt x="126424" y="232684"/>
                </a:lnTo>
                <a:lnTo>
                  <a:pt x="83034" y="246370"/>
                </a:lnTo>
                <a:lnTo>
                  <a:pt x="83034" y="246665"/>
                </a:lnTo>
                <a:lnTo>
                  <a:pt x="80173" y="247551"/>
                </a:lnTo>
                <a:lnTo>
                  <a:pt x="2414" y="247551"/>
                </a:lnTo>
                <a:lnTo>
                  <a:pt x="3337" y="317565"/>
                </a:lnTo>
                <a:lnTo>
                  <a:pt x="3405" y="318943"/>
                </a:lnTo>
                <a:lnTo>
                  <a:pt x="3814" y="320223"/>
                </a:lnTo>
                <a:lnTo>
                  <a:pt x="24045" y="344838"/>
                </a:lnTo>
                <a:lnTo>
                  <a:pt x="24658" y="345626"/>
                </a:lnTo>
                <a:lnTo>
                  <a:pt x="25475" y="346118"/>
                </a:lnTo>
                <a:lnTo>
                  <a:pt x="26429" y="346315"/>
                </a:lnTo>
                <a:lnTo>
                  <a:pt x="56741" y="353404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800268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351" y="304468"/>
                </a:moveTo>
                <a:lnTo>
                  <a:pt x="229893" y="304468"/>
                </a:lnTo>
                <a:lnTo>
                  <a:pt x="250055" y="304074"/>
                </a:lnTo>
                <a:lnTo>
                  <a:pt x="253393" y="304074"/>
                </a:lnTo>
                <a:lnTo>
                  <a:pt x="267561" y="277982"/>
                </a:lnTo>
                <a:lnTo>
                  <a:pt x="267561" y="275816"/>
                </a:lnTo>
                <a:lnTo>
                  <a:pt x="263679" y="136676"/>
                </a:lnTo>
                <a:lnTo>
                  <a:pt x="263679" y="134805"/>
                </a:lnTo>
                <a:lnTo>
                  <a:pt x="272466" y="55044"/>
                </a:lnTo>
                <a:lnTo>
                  <a:pt x="272738" y="52188"/>
                </a:lnTo>
                <a:lnTo>
                  <a:pt x="272193" y="49431"/>
                </a:lnTo>
                <a:lnTo>
                  <a:pt x="231106" y="14573"/>
                </a:lnTo>
                <a:lnTo>
                  <a:pt x="230915" y="14573"/>
                </a:lnTo>
                <a:lnTo>
                  <a:pt x="159729" y="0"/>
                </a:lnTo>
                <a:lnTo>
                  <a:pt x="157962" y="0"/>
                </a:lnTo>
                <a:lnTo>
                  <a:pt x="140933" y="1279"/>
                </a:lnTo>
                <a:lnTo>
                  <a:pt x="137867" y="1476"/>
                </a:lnTo>
                <a:lnTo>
                  <a:pt x="135075" y="3446"/>
                </a:lnTo>
                <a:lnTo>
                  <a:pt x="133440" y="6597"/>
                </a:lnTo>
                <a:lnTo>
                  <a:pt x="116002" y="39781"/>
                </a:lnTo>
                <a:lnTo>
                  <a:pt x="115389" y="41652"/>
                </a:lnTo>
                <a:lnTo>
                  <a:pt x="115321" y="43523"/>
                </a:lnTo>
                <a:lnTo>
                  <a:pt x="114397" y="58884"/>
                </a:lnTo>
                <a:lnTo>
                  <a:pt x="191203" y="58884"/>
                </a:lnTo>
                <a:lnTo>
                  <a:pt x="195494" y="64103"/>
                </a:lnTo>
                <a:lnTo>
                  <a:pt x="195494" y="146522"/>
                </a:lnTo>
                <a:lnTo>
                  <a:pt x="202175" y="275816"/>
                </a:lnTo>
                <a:lnTo>
                  <a:pt x="202287" y="277982"/>
                </a:lnTo>
                <a:lnTo>
                  <a:pt x="202374" y="279656"/>
                </a:lnTo>
                <a:lnTo>
                  <a:pt x="204962" y="286155"/>
                </a:lnTo>
                <a:lnTo>
                  <a:pt x="205429" y="286450"/>
                </a:lnTo>
                <a:lnTo>
                  <a:pt x="209867" y="286450"/>
                </a:lnTo>
                <a:lnTo>
                  <a:pt x="207823" y="296591"/>
                </a:lnTo>
                <a:lnTo>
                  <a:pt x="208504" y="297970"/>
                </a:lnTo>
                <a:lnTo>
                  <a:pt x="209662" y="298462"/>
                </a:lnTo>
                <a:lnTo>
                  <a:pt x="218177" y="301810"/>
                </a:lnTo>
                <a:lnTo>
                  <a:pt x="222877" y="303484"/>
                </a:lnTo>
                <a:lnTo>
                  <a:pt x="226351" y="304468"/>
                </a:lnTo>
                <a:close/>
              </a:path>
              <a:path w="273050" h="304800">
                <a:moveTo>
                  <a:pt x="1840" y="230713"/>
                </a:moveTo>
                <a:lnTo>
                  <a:pt x="90322" y="230713"/>
                </a:lnTo>
                <a:lnTo>
                  <a:pt x="66618" y="228646"/>
                </a:lnTo>
                <a:lnTo>
                  <a:pt x="61373" y="228252"/>
                </a:lnTo>
                <a:lnTo>
                  <a:pt x="57422" y="222738"/>
                </a:lnTo>
                <a:lnTo>
                  <a:pt x="66863" y="49431"/>
                </a:lnTo>
                <a:lnTo>
                  <a:pt x="66895" y="48841"/>
                </a:lnTo>
                <a:lnTo>
                  <a:pt x="67026" y="48841"/>
                </a:lnTo>
                <a:lnTo>
                  <a:pt x="55583" y="19792"/>
                </a:lnTo>
                <a:lnTo>
                  <a:pt x="54152" y="16247"/>
                </a:lnTo>
                <a:lnTo>
                  <a:pt x="51291" y="13786"/>
                </a:lnTo>
                <a:lnTo>
                  <a:pt x="22069" y="9551"/>
                </a:lnTo>
                <a:lnTo>
                  <a:pt x="19276" y="10634"/>
                </a:lnTo>
                <a:lnTo>
                  <a:pt x="9195" y="21762"/>
                </a:lnTo>
                <a:lnTo>
                  <a:pt x="8173" y="24420"/>
                </a:lnTo>
                <a:lnTo>
                  <a:pt x="7901" y="27275"/>
                </a:lnTo>
                <a:lnTo>
                  <a:pt x="0" y="129095"/>
                </a:lnTo>
                <a:lnTo>
                  <a:pt x="113" y="136676"/>
                </a:lnTo>
                <a:lnTo>
                  <a:pt x="1544" y="214566"/>
                </a:lnTo>
                <a:lnTo>
                  <a:pt x="1668" y="221360"/>
                </a:lnTo>
                <a:lnTo>
                  <a:pt x="1795" y="228252"/>
                </a:lnTo>
                <a:lnTo>
                  <a:pt x="1840" y="230713"/>
                </a:lnTo>
                <a:close/>
              </a:path>
              <a:path w="273050" h="304800">
                <a:moveTo>
                  <a:pt x="38690" y="299151"/>
                </a:moveTo>
                <a:lnTo>
                  <a:pt x="120743" y="299151"/>
                </a:lnTo>
                <a:lnTo>
                  <a:pt x="122337" y="297379"/>
                </a:lnTo>
                <a:lnTo>
                  <a:pt x="149515" y="267537"/>
                </a:lnTo>
                <a:lnTo>
                  <a:pt x="151355" y="265470"/>
                </a:lnTo>
                <a:lnTo>
                  <a:pt x="152444" y="262713"/>
                </a:lnTo>
                <a:lnTo>
                  <a:pt x="161436" y="64103"/>
                </a:lnTo>
                <a:lnTo>
                  <a:pt x="165591" y="59278"/>
                </a:lnTo>
                <a:lnTo>
                  <a:pt x="170563" y="59278"/>
                </a:lnTo>
                <a:lnTo>
                  <a:pt x="191203" y="58884"/>
                </a:lnTo>
                <a:lnTo>
                  <a:pt x="114397" y="58884"/>
                </a:lnTo>
                <a:lnTo>
                  <a:pt x="105035" y="214566"/>
                </a:lnTo>
                <a:lnTo>
                  <a:pt x="104763" y="218111"/>
                </a:lnTo>
                <a:lnTo>
                  <a:pt x="103196" y="221360"/>
                </a:lnTo>
                <a:lnTo>
                  <a:pt x="92434" y="230024"/>
                </a:lnTo>
                <a:lnTo>
                  <a:pt x="90322" y="230713"/>
                </a:lnTo>
                <a:lnTo>
                  <a:pt x="1840" y="230713"/>
                </a:lnTo>
                <a:lnTo>
                  <a:pt x="2668" y="275816"/>
                </a:lnTo>
                <a:lnTo>
                  <a:pt x="38009" y="298856"/>
                </a:lnTo>
                <a:lnTo>
                  <a:pt x="38690" y="299151"/>
                </a:lnTo>
                <a:close/>
              </a:path>
              <a:path w="273050" h="304800">
                <a:moveTo>
                  <a:pt x="205896" y="286745"/>
                </a:moveTo>
                <a:lnTo>
                  <a:pt x="207210" y="286745"/>
                </a:lnTo>
                <a:lnTo>
                  <a:pt x="209867" y="286450"/>
                </a:lnTo>
                <a:lnTo>
                  <a:pt x="205429" y="286450"/>
                </a:lnTo>
                <a:lnTo>
                  <a:pt x="205896" y="286745"/>
                </a:lnTo>
                <a:close/>
              </a:path>
              <a:path w="273050" h="304800">
                <a:moveTo>
                  <a:pt x="115798" y="300333"/>
                </a:moveTo>
                <a:lnTo>
                  <a:pt x="118399" y="300333"/>
                </a:lnTo>
                <a:lnTo>
                  <a:pt x="120999" y="299151"/>
                </a:lnTo>
                <a:lnTo>
                  <a:pt x="33463" y="299151"/>
                </a:lnTo>
                <a:lnTo>
                  <a:pt x="115798" y="300333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7139761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780" y="335583"/>
                </a:moveTo>
                <a:lnTo>
                  <a:pt x="344367" y="335583"/>
                </a:lnTo>
                <a:lnTo>
                  <a:pt x="380362" y="326229"/>
                </a:lnTo>
                <a:lnTo>
                  <a:pt x="382406" y="325737"/>
                </a:lnTo>
                <a:lnTo>
                  <a:pt x="383836" y="323472"/>
                </a:lnTo>
                <a:lnTo>
                  <a:pt x="383784" y="317565"/>
                </a:lnTo>
                <a:lnTo>
                  <a:pt x="382113" y="209940"/>
                </a:lnTo>
                <a:lnTo>
                  <a:pt x="381997" y="202457"/>
                </a:lnTo>
                <a:lnTo>
                  <a:pt x="373483" y="54355"/>
                </a:lnTo>
                <a:lnTo>
                  <a:pt x="373415" y="52582"/>
                </a:lnTo>
                <a:lnTo>
                  <a:pt x="372529" y="50908"/>
                </a:lnTo>
                <a:lnTo>
                  <a:pt x="371099" y="50022"/>
                </a:lnTo>
                <a:lnTo>
                  <a:pt x="324575" y="11718"/>
                </a:lnTo>
                <a:lnTo>
                  <a:pt x="311701" y="3150"/>
                </a:lnTo>
                <a:lnTo>
                  <a:pt x="310952" y="2855"/>
                </a:lnTo>
                <a:lnTo>
                  <a:pt x="310202" y="2855"/>
                </a:lnTo>
                <a:lnTo>
                  <a:pt x="192429" y="0"/>
                </a:lnTo>
                <a:lnTo>
                  <a:pt x="191611" y="0"/>
                </a:lnTo>
                <a:lnTo>
                  <a:pt x="190862" y="196"/>
                </a:lnTo>
                <a:lnTo>
                  <a:pt x="190113" y="689"/>
                </a:lnTo>
                <a:lnTo>
                  <a:pt x="153807" y="27472"/>
                </a:lnTo>
                <a:lnTo>
                  <a:pt x="152376" y="28457"/>
                </a:lnTo>
                <a:lnTo>
                  <a:pt x="151559" y="30230"/>
                </a:lnTo>
                <a:lnTo>
                  <a:pt x="151524" y="36052"/>
                </a:lnTo>
                <a:lnTo>
                  <a:pt x="150970" y="97482"/>
                </a:lnTo>
                <a:lnTo>
                  <a:pt x="289018" y="97482"/>
                </a:lnTo>
                <a:lnTo>
                  <a:pt x="295421" y="106343"/>
                </a:lnTo>
                <a:lnTo>
                  <a:pt x="295830" y="108903"/>
                </a:lnTo>
                <a:lnTo>
                  <a:pt x="306592" y="149969"/>
                </a:lnTo>
                <a:lnTo>
                  <a:pt x="307983" y="159472"/>
                </a:lnTo>
                <a:lnTo>
                  <a:pt x="308985" y="169058"/>
                </a:lnTo>
                <a:lnTo>
                  <a:pt x="309590" y="178700"/>
                </a:lnTo>
                <a:lnTo>
                  <a:pt x="309622" y="247551"/>
                </a:lnTo>
                <a:lnTo>
                  <a:pt x="309485" y="294427"/>
                </a:lnTo>
                <a:lnTo>
                  <a:pt x="309385" y="328986"/>
                </a:lnTo>
                <a:lnTo>
                  <a:pt x="311088" y="331349"/>
                </a:lnTo>
                <a:lnTo>
                  <a:pt x="313404" y="331645"/>
                </a:lnTo>
                <a:lnTo>
                  <a:pt x="341780" y="335583"/>
                </a:lnTo>
                <a:close/>
              </a:path>
              <a:path w="384175" h="353695">
                <a:moveTo>
                  <a:pt x="2414" y="247551"/>
                </a:moveTo>
                <a:lnTo>
                  <a:pt x="80173" y="247551"/>
                </a:lnTo>
                <a:lnTo>
                  <a:pt x="77380" y="244992"/>
                </a:lnTo>
                <a:lnTo>
                  <a:pt x="77380" y="241545"/>
                </a:lnTo>
                <a:lnTo>
                  <a:pt x="65323" y="24420"/>
                </a:lnTo>
                <a:lnTo>
                  <a:pt x="65258" y="22957"/>
                </a:lnTo>
                <a:lnTo>
                  <a:pt x="65187" y="21368"/>
                </a:lnTo>
                <a:lnTo>
                  <a:pt x="57558" y="13096"/>
                </a:lnTo>
                <a:lnTo>
                  <a:pt x="14100" y="17034"/>
                </a:lnTo>
                <a:lnTo>
                  <a:pt x="1771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03" y="231503"/>
                </a:lnTo>
                <a:lnTo>
                  <a:pt x="2218" y="232684"/>
                </a:lnTo>
                <a:lnTo>
                  <a:pt x="2335" y="241545"/>
                </a:lnTo>
                <a:lnTo>
                  <a:pt x="2414" y="247551"/>
                </a:lnTo>
                <a:close/>
              </a:path>
              <a:path w="384175" h="353695">
                <a:moveTo>
                  <a:pt x="56741" y="353404"/>
                </a:moveTo>
                <a:lnTo>
                  <a:pt x="58103" y="353404"/>
                </a:lnTo>
                <a:lnTo>
                  <a:pt x="188478" y="335583"/>
                </a:lnTo>
                <a:lnTo>
                  <a:pt x="190113" y="335288"/>
                </a:lnTo>
                <a:lnTo>
                  <a:pt x="191611" y="334008"/>
                </a:lnTo>
                <a:lnTo>
                  <a:pt x="192314" y="331645"/>
                </a:lnTo>
                <a:lnTo>
                  <a:pt x="203668" y="296199"/>
                </a:lnTo>
                <a:lnTo>
                  <a:pt x="203941" y="295608"/>
                </a:lnTo>
                <a:lnTo>
                  <a:pt x="204009" y="294427"/>
                </a:lnTo>
                <a:lnTo>
                  <a:pt x="206938" y="189944"/>
                </a:lnTo>
                <a:lnTo>
                  <a:pt x="206325" y="118265"/>
                </a:lnTo>
                <a:lnTo>
                  <a:pt x="206325" y="115599"/>
                </a:lnTo>
                <a:lnTo>
                  <a:pt x="206618" y="108903"/>
                </a:lnTo>
                <a:lnTo>
                  <a:pt x="206665" y="107820"/>
                </a:lnTo>
                <a:lnTo>
                  <a:pt x="208845" y="107427"/>
                </a:lnTo>
                <a:lnTo>
                  <a:pt x="263202" y="98762"/>
                </a:lnTo>
                <a:lnTo>
                  <a:pt x="263543" y="98762"/>
                </a:lnTo>
                <a:lnTo>
                  <a:pt x="289018" y="97482"/>
                </a:lnTo>
                <a:lnTo>
                  <a:pt x="150970" y="97482"/>
                </a:lnTo>
                <a:lnTo>
                  <a:pt x="150497" y="149969"/>
                </a:lnTo>
                <a:lnTo>
                  <a:pt x="150411" y="159472"/>
                </a:lnTo>
                <a:lnTo>
                  <a:pt x="150325" y="169058"/>
                </a:lnTo>
                <a:lnTo>
                  <a:pt x="150238" y="178700"/>
                </a:lnTo>
                <a:lnTo>
                  <a:pt x="150136" y="189944"/>
                </a:lnTo>
                <a:lnTo>
                  <a:pt x="150060" y="207380"/>
                </a:lnTo>
                <a:lnTo>
                  <a:pt x="149515" y="208955"/>
                </a:lnTo>
                <a:lnTo>
                  <a:pt x="148494" y="209940"/>
                </a:lnTo>
                <a:lnTo>
                  <a:pt x="128331" y="231503"/>
                </a:lnTo>
                <a:lnTo>
                  <a:pt x="127854" y="232093"/>
                </a:lnTo>
                <a:lnTo>
                  <a:pt x="127173" y="232487"/>
                </a:lnTo>
                <a:lnTo>
                  <a:pt x="126492" y="232684"/>
                </a:lnTo>
                <a:lnTo>
                  <a:pt x="83102" y="246370"/>
                </a:lnTo>
                <a:lnTo>
                  <a:pt x="83034" y="246665"/>
                </a:lnTo>
                <a:lnTo>
                  <a:pt x="80173" y="247551"/>
                </a:lnTo>
                <a:lnTo>
                  <a:pt x="2414" y="247551"/>
                </a:lnTo>
                <a:lnTo>
                  <a:pt x="3337" y="317565"/>
                </a:lnTo>
                <a:lnTo>
                  <a:pt x="25475" y="346118"/>
                </a:lnTo>
                <a:lnTo>
                  <a:pt x="56741" y="353404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707737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712" y="335583"/>
                </a:moveTo>
                <a:lnTo>
                  <a:pt x="344299" y="335583"/>
                </a:lnTo>
                <a:lnTo>
                  <a:pt x="380294" y="326229"/>
                </a:lnTo>
                <a:lnTo>
                  <a:pt x="382338" y="325737"/>
                </a:lnTo>
                <a:lnTo>
                  <a:pt x="383836" y="323472"/>
                </a:lnTo>
                <a:lnTo>
                  <a:pt x="383783" y="317565"/>
                </a:lnTo>
                <a:lnTo>
                  <a:pt x="382050" y="209940"/>
                </a:lnTo>
                <a:lnTo>
                  <a:pt x="381929" y="202457"/>
                </a:lnTo>
                <a:lnTo>
                  <a:pt x="373415" y="54355"/>
                </a:lnTo>
                <a:lnTo>
                  <a:pt x="373346" y="52582"/>
                </a:lnTo>
                <a:lnTo>
                  <a:pt x="372461" y="50908"/>
                </a:lnTo>
                <a:lnTo>
                  <a:pt x="371031" y="50022"/>
                </a:lnTo>
                <a:lnTo>
                  <a:pt x="324575" y="11718"/>
                </a:lnTo>
                <a:lnTo>
                  <a:pt x="312314" y="3545"/>
                </a:lnTo>
                <a:lnTo>
                  <a:pt x="311633" y="3150"/>
                </a:lnTo>
                <a:lnTo>
                  <a:pt x="310884" y="2855"/>
                </a:lnTo>
                <a:lnTo>
                  <a:pt x="310134" y="2855"/>
                </a:lnTo>
                <a:lnTo>
                  <a:pt x="192361" y="0"/>
                </a:lnTo>
                <a:lnTo>
                  <a:pt x="191543" y="0"/>
                </a:lnTo>
                <a:lnTo>
                  <a:pt x="190794" y="196"/>
                </a:lnTo>
                <a:lnTo>
                  <a:pt x="190045" y="689"/>
                </a:lnTo>
                <a:lnTo>
                  <a:pt x="153739" y="27472"/>
                </a:lnTo>
                <a:lnTo>
                  <a:pt x="152308" y="28457"/>
                </a:lnTo>
                <a:lnTo>
                  <a:pt x="151491" y="30230"/>
                </a:lnTo>
                <a:lnTo>
                  <a:pt x="151456" y="36052"/>
                </a:lnTo>
                <a:lnTo>
                  <a:pt x="150902" y="97482"/>
                </a:lnTo>
                <a:lnTo>
                  <a:pt x="288950" y="97482"/>
                </a:lnTo>
                <a:lnTo>
                  <a:pt x="295353" y="106343"/>
                </a:lnTo>
                <a:lnTo>
                  <a:pt x="295762" y="108903"/>
                </a:lnTo>
                <a:lnTo>
                  <a:pt x="306524" y="149969"/>
                </a:lnTo>
                <a:lnTo>
                  <a:pt x="307944" y="159472"/>
                </a:lnTo>
                <a:lnTo>
                  <a:pt x="308942" y="169058"/>
                </a:lnTo>
                <a:lnTo>
                  <a:pt x="309532" y="178700"/>
                </a:lnTo>
                <a:lnTo>
                  <a:pt x="309554" y="247551"/>
                </a:lnTo>
                <a:lnTo>
                  <a:pt x="309417" y="294427"/>
                </a:lnTo>
                <a:lnTo>
                  <a:pt x="309317" y="328986"/>
                </a:lnTo>
                <a:lnTo>
                  <a:pt x="311088" y="331349"/>
                </a:lnTo>
                <a:lnTo>
                  <a:pt x="341712" y="335583"/>
                </a:lnTo>
                <a:close/>
              </a:path>
              <a:path w="384175" h="353695">
                <a:moveTo>
                  <a:pt x="2414" y="247551"/>
                </a:moveTo>
                <a:lnTo>
                  <a:pt x="80173" y="247551"/>
                </a:lnTo>
                <a:lnTo>
                  <a:pt x="77448" y="244992"/>
                </a:lnTo>
                <a:lnTo>
                  <a:pt x="77448" y="241545"/>
                </a:lnTo>
                <a:lnTo>
                  <a:pt x="65323" y="24420"/>
                </a:lnTo>
                <a:lnTo>
                  <a:pt x="65255" y="21368"/>
                </a:lnTo>
                <a:lnTo>
                  <a:pt x="57558" y="13096"/>
                </a:lnTo>
                <a:lnTo>
                  <a:pt x="14168" y="17034"/>
                </a:lnTo>
                <a:lnTo>
                  <a:pt x="1771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03" y="231503"/>
                </a:lnTo>
                <a:lnTo>
                  <a:pt x="2216" y="232487"/>
                </a:lnTo>
                <a:lnTo>
                  <a:pt x="2335" y="241545"/>
                </a:lnTo>
                <a:lnTo>
                  <a:pt x="2414" y="247551"/>
                </a:lnTo>
                <a:close/>
              </a:path>
              <a:path w="384175" h="353695">
                <a:moveTo>
                  <a:pt x="56741" y="353404"/>
                </a:moveTo>
                <a:lnTo>
                  <a:pt x="58103" y="353404"/>
                </a:lnTo>
                <a:lnTo>
                  <a:pt x="188410" y="335583"/>
                </a:lnTo>
                <a:lnTo>
                  <a:pt x="190045" y="335288"/>
                </a:lnTo>
                <a:lnTo>
                  <a:pt x="191543" y="334008"/>
                </a:lnTo>
                <a:lnTo>
                  <a:pt x="192247" y="331645"/>
                </a:lnTo>
                <a:lnTo>
                  <a:pt x="203668" y="296199"/>
                </a:lnTo>
                <a:lnTo>
                  <a:pt x="203872" y="295608"/>
                </a:lnTo>
                <a:lnTo>
                  <a:pt x="203941" y="294427"/>
                </a:lnTo>
                <a:lnTo>
                  <a:pt x="206938" y="189944"/>
                </a:lnTo>
                <a:lnTo>
                  <a:pt x="206257" y="118265"/>
                </a:lnTo>
                <a:lnTo>
                  <a:pt x="206257" y="115599"/>
                </a:lnTo>
                <a:lnTo>
                  <a:pt x="206550" y="108903"/>
                </a:lnTo>
                <a:lnTo>
                  <a:pt x="206597" y="107820"/>
                </a:lnTo>
                <a:lnTo>
                  <a:pt x="208777" y="107427"/>
                </a:lnTo>
                <a:lnTo>
                  <a:pt x="263134" y="98762"/>
                </a:lnTo>
                <a:lnTo>
                  <a:pt x="263474" y="98762"/>
                </a:lnTo>
                <a:lnTo>
                  <a:pt x="288950" y="97482"/>
                </a:lnTo>
                <a:lnTo>
                  <a:pt x="150902" y="97482"/>
                </a:lnTo>
                <a:lnTo>
                  <a:pt x="150429" y="149969"/>
                </a:lnTo>
                <a:lnTo>
                  <a:pt x="150343" y="159472"/>
                </a:lnTo>
                <a:lnTo>
                  <a:pt x="150256" y="169058"/>
                </a:lnTo>
                <a:lnTo>
                  <a:pt x="150169" y="178700"/>
                </a:lnTo>
                <a:lnTo>
                  <a:pt x="150068" y="189944"/>
                </a:lnTo>
                <a:lnTo>
                  <a:pt x="149992" y="207380"/>
                </a:lnTo>
                <a:lnTo>
                  <a:pt x="149447" y="208955"/>
                </a:lnTo>
                <a:lnTo>
                  <a:pt x="148426" y="209940"/>
                </a:lnTo>
                <a:lnTo>
                  <a:pt x="128263" y="231503"/>
                </a:lnTo>
                <a:lnTo>
                  <a:pt x="127786" y="232093"/>
                </a:lnTo>
                <a:lnTo>
                  <a:pt x="127105" y="232487"/>
                </a:lnTo>
                <a:lnTo>
                  <a:pt x="83034" y="246370"/>
                </a:lnTo>
                <a:lnTo>
                  <a:pt x="83034" y="246665"/>
                </a:lnTo>
                <a:lnTo>
                  <a:pt x="80173" y="247551"/>
                </a:lnTo>
                <a:lnTo>
                  <a:pt x="2414" y="247551"/>
                </a:lnTo>
                <a:lnTo>
                  <a:pt x="3337" y="317565"/>
                </a:lnTo>
                <a:lnTo>
                  <a:pt x="3405" y="318943"/>
                </a:lnTo>
                <a:lnTo>
                  <a:pt x="3814" y="320223"/>
                </a:lnTo>
                <a:lnTo>
                  <a:pt x="24045" y="344838"/>
                </a:lnTo>
                <a:lnTo>
                  <a:pt x="24658" y="345626"/>
                </a:lnTo>
                <a:lnTo>
                  <a:pt x="25543" y="346118"/>
                </a:lnTo>
                <a:lnTo>
                  <a:pt x="56741" y="353404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590966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351" y="304468"/>
                </a:moveTo>
                <a:lnTo>
                  <a:pt x="229961" y="304468"/>
                </a:lnTo>
                <a:lnTo>
                  <a:pt x="250055" y="304074"/>
                </a:lnTo>
                <a:lnTo>
                  <a:pt x="253461" y="304074"/>
                </a:lnTo>
                <a:lnTo>
                  <a:pt x="267561" y="277982"/>
                </a:lnTo>
                <a:lnTo>
                  <a:pt x="267561" y="275816"/>
                </a:lnTo>
                <a:lnTo>
                  <a:pt x="263747" y="136676"/>
                </a:lnTo>
                <a:lnTo>
                  <a:pt x="263747" y="134805"/>
                </a:lnTo>
                <a:lnTo>
                  <a:pt x="272466" y="55044"/>
                </a:lnTo>
                <a:lnTo>
                  <a:pt x="272806" y="52188"/>
                </a:lnTo>
                <a:lnTo>
                  <a:pt x="272261" y="49431"/>
                </a:lnTo>
                <a:lnTo>
                  <a:pt x="270899" y="47068"/>
                </a:lnTo>
                <a:lnTo>
                  <a:pt x="257548" y="23042"/>
                </a:lnTo>
                <a:lnTo>
                  <a:pt x="255505" y="21368"/>
                </a:lnTo>
                <a:lnTo>
                  <a:pt x="253121" y="20679"/>
                </a:lnTo>
                <a:lnTo>
                  <a:pt x="231174" y="14573"/>
                </a:lnTo>
                <a:lnTo>
                  <a:pt x="230983" y="14573"/>
                </a:lnTo>
                <a:lnTo>
                  <a:pt x="159797" y="0"/>
                </a:lnTo>
                <a:lnTo>
                  <a:pt x="158030" y="0"/>
                </a:lnTo>
                <a:lnTo>
                  <a:pt x="137936" y="1476"/>
                </a:lnTo>
                <a:lnTo>
                  <a:pt x="135143" y="3446"/>
                </a:lnTo>
                <a:lnTo>
                  <a:pt x="133508" y="6597"/>
                </a:lnTo>
                <a:lnTo>
                  <a:pt x="116002" y="39781"/>
                </a:lnTo>
                <a:lnTo>
                  <a:pt x="115457" y="41652"/>
                </a:lnTo>
                <a:lnTo>
                  <a:pt x="115389" y="43523"/>
                </a:lnTo>
                <a:lnTo>
                  <a:pt x="114460" y="58884"/>
                </a:lnTo>
                <a:lnTo>
                  <a:pt x="191203" y="58884"/>
                </a:lnTo>
                <a:lnTo>
                  <a:pt x="195562" y="64103"/>
                </a:lnTo>
                <a:lnTo>
                  <a:pt x="195562" y="146522"/>
                </a:lnTo>
                <a:lnTo>
                  <a:pt x="202244" y="275816"/>
                </a:lnTo>
                <a:lnTo>
                  <a:pt x="202355" y="277982"/>
                </a:lnTo>
                <a:lnTo>
                  <a:pt x="202442" y="279656"/>
                </a:lnTo>
                <a:lnTo>
                  <a:pt x="205030" y="286155"/>
                </a:lnTo>
                <a:lnTo>
                  <a:pt x="205497" y="286450"/>
                </a:lnTo>
                <a:lnTo>
                  <a:pt x="209935" y="286450"/>
                </a:lnTo>
                <a:lnTo>
                  <a:pt x="207891" y="296591"/>
                </a:lnTo>
                <a:lnTo>
                  <a:pt x="208572" y="297970"/>
                </a:lnTo>
                <a:lnTo>
                  <a:pt x="209730" y="298462"/>
                </a:lnTo>
                <a:lnTo>
                  <a:pt x="218177" y="301810"/>
                </a:lnTo>
                <a:lnTo>
                  <a:pt x="222945" y="303484"/>
                </a:lnTo>
                <a:lnTo>
                  <a:pt x="226351" y="304468"/>
                </a:lnTo>
                <a:close/>
              </a:path>
              <a:path w="273050" h="304800">
                <a:moveTo>
                  <a:pt x="1886" y="230713"/>
                </a:moveTo>
                <a:lnTo>
                  <a:pt x="90322" y="230713"/>
                </a:lnTo>
                <a:lnTo>
                  <a:pt x="66618" y="228646"/>
                </a:lnTo>
                <a:lnTo>
                  <a:pt x="61441" y="228252"/>
                </a:lnTo>
                <a:lnTo>
                  <a:pt x="57490" y="222738"/>
                </a:lnTo>
                <a:lnTo>
                  <a:pt x="66931" y="49431"/>
                </a:lnTo>
                <a:lnTo>
                  <a:pt x="66971" y="48701"/>
                </a:lnTo>
                <a:lnTo>
                  <a:pt x="55583" y="19792"/>
                </a:lnTo>
                <a:lnTo>
                  <a:pt x="54220" y="16247"/>
                </a:lnTo>
                <a:lnTo>
                  <a:pt x="51359" y="13786"/>
                </a:lnTo>
                <a:lnTo>
                  <a:pt x="22069" y="9551"/>
                </a:lnTo>
                <a:lnTo>
                  <a:pt x="19345" y="10634"/>
                </a:lnTo>
                <a:lnTo>
                  <a:pt x="9263" y="21762"/>
                </a:lnTo>
                <a:lnTo>
                  <a:pt x="8173" y="24420"/>
                </a:lnTo>
                <a:lnTo>
                  <a:pt x="7969" y="27275"/>
                </a:lnTo>
                <a:lnTo>
                  <a:pt x="0" y="129095"/>
                </a:lnTo>
                <a:lnTo>
                  <a:pt x="116" y="136676"/>
                </a:lnTo>
                <a:lnTo>
                  <a:pt x="1649" y="218111"/>
                </a:lnTo>
                <a:lnTo>
                  <a:pt x="1736" y="222738"/>
                </a:lnTo>
                <a:lnTo>
                  <a:pt x="1847" y="228646"/>
                </a:lnTo>
                <a:lnTo>
                  <a:pt x="1886" y="230713"/>
                </a:lnTo>
                <a:close/>
              </a:path>
              <a:path w="273050" h="304800">
                <a:moveTo>
                  <a:pt x="38758" y="299151"/>
                </a:moveTo>
                <a:lnTo>
                  <a:pt x="120750" y="299151"/>
                </a:lnTo>
                <a:lnTo>
                  <a:pt x="122405" y="297379"/>
                </a:lnTo>
                <a:lnTo>
                  <a:pt x="149515" y="267537"/>
                </a:lnTo>
                <a:lnTo>
                  <a:pt x="151423" y="265470"/>
                </a:lnTo>
                <a:lnTo>
                  <a:pt x="152444" y="262713"/>
                </a:lnTo>
                <a:lnTo>
                  <a:pt x="152649" y="259661"/>
                </a:lnTo>
                <a:lnTo>
                  <a:pt x="161504" y="64103"/>
                </a:lnTo>
                <a:lnTo>
                  <a:pt x="165659" y="59278"/>
                </a:lnTo>
                <a:lnTo>
                  <a:pt x="170632" y="59278"/>
                </a:lnTo>
                <a:lnTo>
                  <a:pt x="191203" y="58884"/>
                </a:lnTo>
                <a:lnTo>
                  <a:pt x="114460" y="58884"/>
                </a:lnTo>
                <a:lnTo>
                  <a:pt x="104831" y="218111"/>
                </a:lnTo>
                <a:lnTo>
                  <a:pt x="103264" y="221360"/>
                </a:lnTo>
                <a:lnTo>
                  <a:pt x="92502" y="230024"/>
                </a:lnTo>
                <a:lnTo>
                  <a:pt x="90322" y="230713"/>
                </a:lnTo>
                <a:lnTo>
                  <a:pt x="1886" y="230713"/>
                </a:lnTo>
                <a:lnTo>
                  <a:pt x="2735" y="275816"/>
                </a:lnTo>
                <a:lnTo>
                  <a:pt x="2860" y="283989"/>
                </a:lnTo>
                <a:lnTo>
                  <a:pt x="5721" y="288321"/>
                </a:lnTo>
                <a:lnTo>
                  <a:pt x="9808" y="289699"/>
                </a:lnTo>
                <a:lnTo>
                  <a:pt x="38009" y="298856"/>
                </a:lnTo>
                <a:lnTo>
                  <a:pt x="38758" y="299151"/>
                </a:lnTo>
                <a:close/>
              </a:path>
              <a:path w="273050" h="304800">
                <a:moveTo>
                  <a:pt x="205965" y="286745"/>
                </a:moveTo>
                <a:lnTo>
                  <a:pt x="207278" y="286745"/>
                </a:lnTo>
                <a:lnTo>
                  <a:pt x="209935" y="286450"/>
                </a:lnTo>
                <a:lnTo>
                  <a:pt x="205497" y="286450"/>
                </a:lnTo>
                <a:lnTo>
                  <a:pt x="205965" y="286745"/>
                </a:lnTo>
                <a:close/>
              </a:path>
              <a:path w="273050" h="304800">
                <a:moveTo>
                  <a:pt x="115866" y="300333"/>
                </a:moveTo>
                <a:lnTo>
                  <a:pt x="118460" y="300333"/>
                </a:lnTo>
                <a:lnTo>
                  <a:pt x="120987" y="299151"/>
                </a:lnTo>
                <a:lnTo>
                  <a:pt x="33531" y="299151"/>
                </a:lnTo>
                <a:lnTo>
                  <a:pt x="115866" y="300333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930595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712" y="335583"/>
                </a:moveTo>
                <a:lnTo>
                  <a:pt x="344232" y="335583"/>
                </a:lnTo>
                <a:lnTo>
                  <a:pt x="380294" y="326229"/>
                </a:lnTo>
                <a:lnTo>
                  <a:pt x="382338" y="325737"/>
                </a:lnTo>
                <a:lnTo>
                  <a:pt x="383768" y="323472"/>
                </a:lnTo>
                <a:lnTo>
                  <a:pt x="383716" y="317565"/>
                </a:lnTo>
                <a:lnTo>
                  <a:pt x="382045" y="209940"/>
                </a:lnTo>
                <a:lnTo>
                  <a:pt x="373415" y="54355"/>
                </a:lnTo>
                <a:lnTo>
                  <a:pt x="371031" y="50022"/>
                </a:lnTo>
                <a:lnTo>
                  <a:pt x="324507" y="11718"/>
                </a:lnTo>
                <a:lnTo>
                  <a:pt x="312246" y="3545"/>
                </a:lnTo>
                <a:lnTo>
                  <a:pt x="311565" y="3150"/>
                </a:lnTo>
                <a:lnTo>
                  <a:pt x="310884" y="2855"/>
                </a:lnTo>
                <a:lnTo>
                  <a:pt x="310134" y="2855"/>
                </a:lnTo>
                <a:lnTo>
                  <a:pt x="192293" y="0"/>
                </a:lnTo>
                <a:lnTo>
                  <a:pt x="191475" y="0"/>
                </a:lnTo>
                <a:lnTo>
                  <a:pt x="190794" y="196"/>
                </a:lnTo>
                <a:lnTo>
                  <a:pt x="190045" y="689"/>
                </a:lnTo>
                <a:lnTo>
                  <a:pt x="153739" y="27472"/>
                </a:lnTo>
                <a:lnTo>
                  <a:pt x="152240" y="28457"/>
                </a:lnTo>
                <a:lnTo>
                  <a:pt x="151423" y="30230"/>
                </a:lnTo>
                <a:lnTo>
                  <a:pt x="151389" y="36052"/>
                </a:lnTo>
                <a:lnTo>
                  <a:pt x="150859" y="97482"/>
                </a:lnTo>
                <a:lnTo>
                  <a:pt x="288950" y="97482"/>
                </a:lnTo>
                <a:lnTo>
                  <a:pt x="295353" y="106343"/>
                </a:lnTo>
                <a:lnTo>
                  <a:pt x="295762" y="108903"/>
                </a:lnTo>
                <a:lnTo>
                  <a:pt x="306524" y="149969"/>
                </a:lnTo>
                <a:lnTo>
                  <a:pt x="307915" y="159472"/>
                </a:lnTo>
                <a:lnTo>
                  <a:pt x="308917" y="169058"/>
                </a:lnTo>
                <a:lnTo>
                  <a:pt x="309522" y="178700"/>
                </a:lnTo>
                <a:lnTo>
                  <a:pt x="309726" y="188369"/>
                </a:lnTo>
                <a:lnTo>
                  <a:pt x="309417" y="294427"/>
                </a:lnTo>
                <a:lnTo>
                  <a:pt x="309317" y="328986"/>
                </a:lnTo>
                <a:lnTo>
                  <a:pt x="311020" y="331349"/>
                </a:lnTo>
                <a:lnTo>
                  <a:pt x="313336" y="331645"/>
                </a:lnTo>
                <a:lnTo>
                  <a:pt x="341712" y="335583"/>
                </a:lnTo>
                <a:close/>
              </a:path>
              <a:path w="384175" h="353695">
                <a:moveTo>
                  <a:pt x="2414" y="247551"/>
                </a:moveTo>
                <a:lnTo>
                  <a:pt x="80173" y="247551"/>
                </a:lnTo>
                <a:lnTo>
                  <a:pt x="77380" y="244992"/>
                </a:lnTo>
                <a:lnTo>
                  <a:pt x="77380" y="241545"/>
                </a:lnTo>
                <a:lnTo>
                  <a:pt x="65255" y="24420"/>
                </a:lnTo>
                <a:lnTo>
                  <a:pt x="65187" y="21368"/>
                </a:lnTo>
                <a:lnTo>
                  <a:pt x="57490" y="13096"/>
                </a:lnTo>
                <a:lnTo>
                  <a:pt x="14100" y="17034"/>
                </a:lnTo>
                <a:lnTo>
                  <a:pt x="1771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10" y="232093"/>
                </a:lnTo>
                <a:lnTo>
                  <a:pt x="2335" y="241545"/>
                </a:lnTo>
                <a:lnTo>
                  <a:pt x="2414" y="247551"/>
                </a:lnTo>
                <a:close/>
              </a:path>
              <a:path w="384175" h="353695">
                <a:moveTo>
                  <a:pt x="56672" y="353404"/>
                </a:moveTo>
                <a:lnTo>
                  <a:pt x="58103" y="353404"/>
                </a:lnTo>
                <a:lnTo>
                  <a:pt x="188410" y="335583"/>
                </a:lnTo>
                <a:lnTo>
                  <a:pt x="190045" y="335288"/>
                </a:lnTo>
                <a:lnTo>
                  <a:pt x="191475" y="334008"/>
                </a:lnTo>
                <a:lnTo>
                  <a:pt x="203600" y="296199"/>
                </a:lnTo>
                <a:lnTo>
                  <a:pt x="203872" y="295608"/>
                </a:lnTo>
                <a:lnTo>
                  <a:pt x="203941" y="294427"/>
                </a:lnTo>
                <a:lnTo>
                  <a:pt x="206870" y="189944"/>
                </a:lnTo>
                <a:lnTo>
                  <a:pt x="206188" y="118265"/>
                </a:lnTo>
                <a:lnTo>
                  <a:pt x="206188" y="115599"/>
                </a:lnTo>
                <a:lnTo>
                  <a:pt x="206482" y="108903"/>
                </a:lnTo>
                <a:lnTo>
                  <a:pt x="206529" y="107820"/>
                </a:lnTo>
                <a:lnTo>
                  <a:pt x="208777" y="107427"/>
                </a:lnTo>
                <a:lnTo>
                  <a:pt x="263134" y="98762"/>
                </a:lnTo>
                <a:lnTo>
                  <a:pt x="263474" y="98762"/>
                </a:lnTo>
                <a:lnTo>
                  <a:pt x="288950" y="97482"/>
                </a:lnTo>
                <a:lnTo>
                  <a:pt x="150859" y="97482"/>
                </a:lnTo>
                <a:lnTo>
                  <a:pt x="150407" y="149969"/>
                </a:lnTo>
                <a:lnTo>
                  <a:pt x="150325" y="159472"/>
                </a:lnTo>
                <a:lnTo>
                  <a:pt x="150242" y="169058"/>
                </a:lnTo>
                <a:lnTo>
                  <a:pt x="150159" y="178700"/>
                </a:lnTo>
                <a:lnTo>
                  <a:pt x="150062" y="189944"/>
                </a:lnTo>
                <a:lnTo>
                  <a:pt x="149992" y="207380"/>
                </a:lnTo>
                <a:lnTo>
                  <a:pt x="149379" y="208955"/>
                </a:lnTo>
                <a:lnTo>
                  <a:pt x="148426" y="209940"/>
                </a:lnTo>
                <a:lnTo>
                  <a:pt x="127718" y="232093"/>
                </a:lnTo>
                <a:lnTo>
                  <a:pt x="127105" y="232487"/>
                </a:lnTo>
                <a:lnTo>
                  <a:pt x="126424" y="232684"/>
                </a:lnTo>
                <a:lnTo>
                  <a:pt x="83034" y="246370"/>
                </a:lnTo>
                <a:lnTo>
                  <a:pt x="83034" y="246665"/>
                </a:lnTo>
                <a:lnTo>
                  <a:pt x="80173" y="247551"/>
                </a:lnTo>
                <a:lnTo>
                  <a:pt x="2414" y="247551"/>
                </a:lnTo>
                <a:lnTo>
                  <a:pt x="3337" y="317565"/>
                </a:lnTo>
                <a:lnTo>
                  <a:pt x="25475" y="346118"/>
                </a:lnTo>
                <a:lnTo>
                  <a:pt x="56672" y="353404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381800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351" y="304468"/>
                </a:moveTo>
                <a:lnTo>
                  <a:pt x="229961" y="304468"/>
                </a:lnTo>
                <a:lnTo>
                  <a:pt x="250055" y="304074"/>
                </a:lnTo>
                <a:lnTo>
                  <a:pt x="253461" y="304074"/>
                </a:lnTo>
                <a:lnTo>
                  <a:pt x="267561" y="277982"/>
                </a:lnTo>
                <a:lnTo>
                  <a:pt x="267561" y="275816"/>
                </a:lnTo>
                <a:lnTo>
                  <a:pt x="263747" y="136676"/>
                </a:lnTo>
                <a:lnTo>
                  <a:pt x="263747" y="134805"/>
                </a:lnTo>
                <a:lnTo>
                  <a:pt x="272466" y="55044"/>
                </a:lnTo>
                <a:lnTo>
                  <a:pt x="272806" y="52188"/>
                </a:lnTo>
                <a:lnTo>
                  <a:pt x="272261" y="49431"/>
                </a:lnTo>
                <a:lnTo>
                  <a:pt x="270899" y="47068"/>
                </a:lnTo>
                <a:lnTo>
                  <a:pt x="257548" y="23042"/>
                </a:lnTo>
                <a:lnTo>
                  <a:pt x="255505" y="21368"/>
                </a:lnTo>
                <a:lnTo>
                  <a:pt x="253121" y="20679"/>
                </a:lnTo>
                <a:lnTo>
                  <a:pt x="231174" y="14573"/>
                </a:lnTo>
                <a:lnTo>
                  <a:pt x="230983" y="14573"/>
                </a:lnTo>
                <a:lnTo>
                  <a:pt x="159728" y="0"/>
                </a:lnTo>
                <a:lnTo>
                  <a:pt x="158030" y="0"/>
                </a:lnTo>
                <a:lnTo>
                  <a:pt x="137936" y="1476"/>
                </a:lnTo>
                <a:lnTo>
                  <a:pt x="135143" y="3446"/>
                </a:lnTo>
                <a:lnTo>
                  <a:pt x="133508" y="6597"/>
                </a:lnTo>
                <a:lnTo>
                  <a:pt x="116002" y="39781"/>
                </a:lnTo>
                <a:lnTo>
                  <a:pt x="115457" y="41652"/>
                </a:lnTo>
                <a:lnTo>
                  <a:pt x="115389" y="43523"/>
                </a:lnTo>
                <a:lnTo>
                  <a:pt x="114460" y="58884"/>
                </a:lnTo>
                <a:lnTo>
                  <a:pt x="191203" y="58884"/>
                </a:lnTo>
                <a:lnTo>
                  <a:pt x="195562" y="64103"/>
                </a:lnTo>
                <a:lnTo>
                  <a:pt x="195562" y="146522"/>
                </a:lnTo>
                <a:lnTo>
                  <a:pt x="202244" y="275816"/>
                </a:lnTo>
                <a:lnTo>
                  <a:pt x="202355" y="277982"/>
                </a:lnTo>
                <a:lnTo>
                  <a:pt x="202442" y="279656"/>
                </a:lnTo>
                <a:lnTo>
                  <a:pt x="205030" y="286155"/>
                </a:lnTo>
                <a:lnTo>
                  <a:pt x="205497" y="286450"/>
                </a:lnTo>
                <a:lnTo>
                  <a:pt x="209935" y="286450"/>
                </a:lnTo>
                <a:lnTo>
                  <a:pt x="207891" y="296591"/>
                </a:lnTo>
                <a:lnTo>
                  <a:pt x="208572" y="297970"/>
                </a:lnTo>
                <a:lnTo>
                  <a:pt x="209730" y="298462"/>
                </a:lnTo>
                <a:lnTo>
                  <a:pt x="218177" y="301810"/>
                </a:lnTo>
                <a:lnTo>
                  <a:pt x="222945" y="303484"/>
                </a:lnTo>
                <a:lnTo>
                  <a:pt x="226351" y="304468"/>
                </a:lnTo>
                <a:close/>
              </a:path>
              <a:path w="273050" h="304800">
                <a:moveTo>
                  <a:pt x="1886" y="230713"/>
                </a:moveTo>
                <a:lnTo>
                  <a:pt x="90322" y="230713"/>
                </a:lnTo>
                <a:lnTo>
                  <a:pt x="66618" y="228646"/>
                </a:lnTo>
                <a:lnTo>
                  <a:pt x="61373" y="228252"/>
                </a:lnTo>
                <a:lnTo>
                  <a:pt x="57490" y="222738"/>
                </a:lnTo>
                <a:lnTo>
                  <a:pt x="66931" y="49431"/>
                </a:lnTo>
                <a:lnTo>
                  <a:pt x="66971" y="48701"/>
                </a:lnTo>
                <a:lnTo>
                  <a:pt x="55583" y="19792"/>
                </a:lnTo>
                <a:lnTo>
                  <a:pt x="54220" y="16247"/>
                </a:lnTo>
                <a:lnTo>
                  <a:pt x="51359" y="13786"/>
                </a:lnTo>
                <a:lnTo>
                  <a:pt x="22069" y="9551"/>
                </a:lnTo>
                <a:lnTo>
                  <a:pt x="19276" y="10634"/>
                </a:lnTo>
                <a:lnTo>
                  <a:pt x="11055" y="19792"/>
                </a:lnTo>
                <a:lnTo>
                  <a:pt x="9263" y="21762"/>
                </a:lnTo>
                <a:lnTo>
                  <a:pt x="8173" y="24420"/>
                </a:lnTo>
                <a:lnTo>
                  <a:pt x="7969" y="27275"/>
                </a:lnTo>
                <a:lnTo>
                  <a:pt x="0" y="129095"/>
                </a:lnTo>
                <a:lnTo>
                  <a:pt x="116" y="136676"/>
                </a:lnTo>
                <a:lnTo>
                  <a:pt x="1649" y="218111"/>
                </a:lnTo>
                <a:lnTo>
                  <a:pt x="1736" y="222738"/>
                </a:lnTo>
                <a:lnTo>
                  <a:pt x="1847" y="228646"/>
                </a:lnTo>
                <a:lnTo>
                  <a:pt x="1886" y="230713"/>
                </a:lnTo>
                <a:close/>
              </a:path>
              <a:path w="273050" h="304800">
                <a:moveTo>
                  <a:pt x="38758" y="299151"/>
                </a:moveTo>
                <a:lnTo>
                  <a:pt x="120750" y="299151"/>
                </a:lnTo>
                <a:lnTo>
                  <a:pt x="122405" y="297379"/>
                </a:lnTo>
                <a:lnTo>
                  <a:pt x="149515" y="267537"/>
                </a:lnTo>
                <a:lnTo>
                  <a:pt x="151423" y="265470"/>
                </a:lnTo>
                <a:lnTo>
                  <a:pt x="152444" y="262713"/>
                </a:lnTo>
                <a:lnTo>
                  <a:pt x="152649" y="259661"/>
                </a:lnTo>
                <a:lnTo>
                  <a:pt x="161231" y="70207"/>
                </a:lnTo>
                <a:lnTo>
                  <a:pt x="161436" y="64103"/>
                </a:lnTo>
                <a:lnTo>
                  <a:pt x="165659" y="59278"/>
                </a:lnTo>
                <a:lnTo>
                  <a:pt x="170632" y="59278"/>
                </a:lnTo>
                <a:lnTo>
                  <a:pt x="191203" y="58884"/>
                </a:lnTo>
                <a:lnTo>
                  <a:pt x="114460" y="58884"/>
                </a:lnTo>
                <a:lnTo>
                  <a:pt x="104831" y="218111"/>
                </a:lnTo>
                <a:lnTo>
                  <a:pt x="103264" y="221360"/>
                </a:lnTo>
                <a:lnTo>
                  <a:pt x="92502" y="230024"/>
                </a:lnTo>
                <a:lnTo>
                  <a:pt x="90322" y="230713"/>
                </a:lnTo>
                <a:lnTo>
                  <a:pt x="1886" y="230713"/>
                </a:lnTo>
                <a:lnTo>
                  <a:pt x="2735" y="275816"/>
                </a:lnTo>
                <a:lnTo>
                  <a:pt x="2860" y="283989"/>
                </a:lnTo>
                <a:lnTo>
                  <a:pt x="5721" y="288321"/>
                </a:lnTo>
                <a:lnTo>
                  <a:pt x="9808" y="289699"/>
                </a:lnTo>
                <a:lnTo>
                  <a:pt x="38009" y="298856"/>
                </a:lnTo>
                <a:lnTo>
                  <a:pt x="38758" y="299151"/>
                </a:lnTo>
                <a:close/>
              </a:path>
              <a:path w="273050" h="304800">
                <a:moveTo>
                  <a:pt x="205965" y="286745"/>
                </a:moveTo>
                <a:lnTo>
                  <a:pt x="207210" y="286745"/>
                </a:lnTo>
                <a:lnTo>
                  <a:pt x="209935" y="286450"/>
                </a:lnTo>
                <a:lnTo>
                  <a:pt x="205497" y="286450"/>
                </a:lnTo>
                <a:lnTo>
                  <a:pt x="205965" y="286745"/>
                </a:lnTo>
                <a:close/>
              </a:path>
              <a:path w="273050" h="304800">
                <a:moveTo>
                  <a:pt x="115866" y="300333"/>
                </a:moveTo>
                <a:lnTo>
                  <a:pt x="118460" y="300333"/>
                </a:lnTo>
                <a:lnTo>
                  <a:pt x="120987" y="299151"/>
                </a:lnTo>
                <a:lnTo>
                  <a:pt x="33531" y="299151"/>
                </a:lnTo>
                <a:lnTo>
                  <a:pt x="115866" y="300333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9156966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351" y="304468"/>
                </a:moveTo>
                <a:lnTo>
                  <a:pt x="229961" y="304468"/>
                </a:lnTo>
                <a:lnTo>
                  <a:pt x="250055" y="304074"/>
                </a:lnTo>
                <a:lnTo>
                  <a:pt x="253393" y="304074"/>
                </a:lnTo>
                <a:lnTo>
                  <a:pt x="267561" y="277982"/>
                </a:lnTo>
                <a:lnTo>
                  <a:pt x="267561" y="275816"/>
                </a:lnTo>
                <a:lnTo>
                  <a:pt x="263679" y="136676"/>
                </a:lnTo>
                <a:lnTo>
                  <a:pt x="263679" y="134805"/>
                </a:lnTo>
                <a:lnTo>
                  <a:pt x="272466" y="55044"/>
                </a:lnTo>
                <a:lnTo>
                  <a:pt x="272738" y="52188"/>
                </a:lnTo>
                <a:lnTo>
                  <a:pt x="272193" y="49431"/>
                </a:lnTo>
                <a:lnTo>
                  <a:pt x="231106" y="14573"/>
                </a:lnTo>
                <a:lnTo>
                  <a:pt x="230915" y="14573"/>
                </a:lnTo>
                <a:lnTo>
                  <a:pt x="159729" y="0"/>
                </a:lnTo>
                <a:lnTo>
                  <a:pt x="158030" y="0"/>
                </a:lnTo>
                <a:lnTo>
                  <a:pt x="140933" y="1279"/>
                </a:lnTo>
                <a:lnTo>
                  <a:pt x="137867" y="1476"/>
                </a:lnTo>
                <a:lnTo>
                  <a:pt x="135075" y="3446"/>
                </a:lnTo>
                <a:lnTo>
                  <a:pt x="133440" y="6597"/>
                </a:lnTo>
                <a:lnTo>
                  <a:pt x="116002" y="39781"/>
                </a:lnTo>
                <a:lnTo>
                  <a:pt x="115389" y="41652"/>
                </a:lnTo>
                <a:lnTo>
                  <a:pt x="115321" y="43523"/>
                </a:lnTo>
                <a:lnTo>
                  <a:pt x="114397" y="58884"/>
                </a:lnTo>
                <a:lnTo>
                  <a:pt x="191203" y="58884"/>
                </a:lnTo>
                <a:lnTo>
                  <a:pt x="195494" y="64103"/>
                </a:lnTo>
                <a:lnTo>
                  <a:pt x="195494" y="146522"/>
                </a:lnTo>
                <a:lnTo>
                  <a:pt x="202175" y="275816"/>
                </a:lnTo>
                <a:lnTo>
                  <a:pt x="202287" y="277982"/>
                </a:lnTo>
                <a:lnTo>
                  <a:pt x="202374" y="279656"/>
                </a:lnTo>
                <a:lnTo>
                  <a:pt x="204485" y="284973"/>
                </a:lnTo>
                <a:lnTo>
                  <a:pt x="205030" y="286155"/>
                </a:lnTo>
                <a:lnTo>
                  <a:pt x="205468" y="286450"/>
                </a:lnTo>
                <a:lnTo>
                  <a:pt x="209935" y="286450"/>
                </a:lnTo>
                <a:lnTo>
                  <a:pt x="208096" y="295213"/>
                </a:lnTo>
                <a:lnTo>
                  <a:pt x="222877" y="303484"/>
                </a:lnTo>
                <a:lnTo>
                  <a:pt x="226351" y="304468"/>
                </a:lnTo>
                <a:close/>
              </a:path>
              <a:path w="273050" h="304800">
                <a:moveTo>
                  <a:pt x="1886" y="230713"/>
                </a:moveTo>
                <a:lnTo>
                  <a:pt x="90322" y="230713"/>
                </a:lnTo>
                <a:lnTo>
                  <a:pt x="66618" y="228646"/>
                </a:lnTo>
                <a:lnTo>
                  <a:pt x="61373" y="228252"/>
                </a:lnTo>
                <a:lnTo>
                  <a:pt x="57422" y="222738"/>
                </a:lnTo>
                <a:lnTo>
                  <a:pt x="66931" y="49431"/>
                </a:lnTo>
                <a:lnTo>
                  <a:pt x="66971" y="48701"/>
                </a:lnTo>
                <a:lnTo>
                  <a:pt x="55583" y="19792"/>
                </a:lnTo>
                <a:lnTo>
                  <a:pt x="54152" y="16247"/>
                </a:lnTo>
                <a:lnTo>
                  <a:pt x="51291" y="13786"/>
                </a:lnTo>
                <a:lnTo>
                  <a:pt x="22069" y="9551"/>
                </a:lnTo>
                <a:lnTo>
                  <a:pt x="19276" y="10634"/>
                </a:lnTo>
                <a:lnTo>
                  <a:pt x="11055" y="19792"/>
                </a:lnTo>
                <a:lnTo>
                  <a:pt x="9195" y="21762"/>
                </a:lnTo>
                <a:lnTo>
                  <a:pt x="8173" y="24420"/>
                </a:lnTo>
                <a:lnTo>
                  <a:pt x="7901" y="27275"/>
                </a:lnTo>
                <a:lnTo>
                  <a:pt x="0" y="129095"/>
                </a:lnTo>
                <a:lnTo>
                  <a:pt x="116" y="136676"/>
                </a:lnTo>
                <a:lnTo>
                  <a:pt x="1582" y="214566"/>
                </a:lnTo>
                <a:lnTo>
                  <a:pt x="1649" y="218111"/>
                </a:lnTo>
                <a:lnTo>
                  <a:pt x="1736" y="222738"/>
                </a:lnTo>
                <a:lnTo>
                  <a:pt x="1847" y="228646"/>
                </a:lnTo>
                <a:lnTo>
                  <a:pt x="1886" y="230713"/>
                </a:lnTo>
                <a:close/>
              </a:path>
              <a:path w="273050" h="304800">
                <a:moveTo>
                  <a:pt x="38758" y="299151"/>
                </a:moveTo>
                <a:lnTo>
                  <a:pt x="120743" y="299151"/>
                </a:lnTo>
                <a:lnTo>
                  <a:pt x="122337" y="297379"/>
                </a:lnTo>
                <a:lnTo>
                  <a:pt x="149515" y="267537"/>
                </a:lnTo>
                <a:lnTo>
                  <a:pt x="151355" y="265470"/>
                </a:lnTo>
                <a:lnTo>
                  <a:pt x="152444" y="262713"/>
                </a:lnTo>
                <a:lnTo>
                  <a:pt x="161436" y="64103"/>
                </a:lnTo>
                <a:lnTo>
                  <a:pt x="165591" y="59278"/>
                </a:lnTo>
                <a:lnTo>
                  <a:pt x="170563" y="59278"/>
                </a:lnTo>
                <a:lnTo>
                  <a:pt x="191203" y="58884"/>
                </a:lnTo>
                <a:lnTo>
                  <a:pt x="114397" y="58884"/>
                </a:lnTo>
                <a:lnTo>
                  <a:pt x="105035" y="214566"/>
                </a:lnTo>
                <a:lnTo>
                  <a:pt x="104763" y="218111"/>
                </a:lnTo>
                <a:lnTo>
                  <a:pt x="103196" y="221360"/>
                </a:lnTo>
                <a:lnTo>
                  <a:pt x="92434" y="230024"/>
                </a:lnTo>
                <a:lnTo>
                  <a:pt x="90322" y="230713"/>
                </a:lnTo>
                <a:lnTo>
                  <a:pt x="1886" y="230713"/>
                </a:lnTo>
                <a:lnTo>
                  <a:pt x="2735" y="275816"/>
                </a:lnTo>
                <a:lnTo>
                  <a:pt x="2860" y="283989"/>
                </a:lnTo>
                <a:lnTo>
                  <a:pt x="5721" y="288321"/>
                </a:lnTo>
                <a:lnTo>
                  <a:pt x="9808" y="289699"/>
                </a:lnTo>
                <a:lnTo>
                  <a:pt x="38009" y="298856"/>
                </a:lnTo>
                <a:lnTo>
                  <a:pt x="38758" y="299151"/>
                </a:lnTo>
                <a:close/>
              </a:path>
              <a:path w="273050" h="304800">
                <a:moveTo>
                  <a:pt x="205906" y="286745"/>
                </a:moveTo>
                <a:lnTo>
                  <a:pt x="207210" y="286745"/>
                </a:lnTo>
                <a:lnTo>
                  <a:pt x="209935" y="286450"/>
                </a:lnTo>
                <a:lnTo>
                  <a:pt x="205468" y="286450"/>
                </a:lnTo>
                <a:lnTo>
                  <a:pt x="205906" y="286745"/>
                </a:lnTo>
                <a:close/>
              </a:path>
              <a:path w="273050" h="304800">
                <a:moveTo>
                  <a:pt x="115798" y="300333"/>
                </a:moveTo>
                <a:lnTo>
                  <a:pt x="118399" y="300333"/>
                </a:lnTo>
                <a:lnTo>
                  <a:pt x="120999" y="299151"/>
                </a:lnTo>
                <a:lnTo>
                  <a:pt x="33538" y="299151"/>
                </a:lnTo>
                <a:lnTo>
                  <a:pt x="115798" y="300333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9496527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712" y="335583"/>
                </a:moveTo>
                <a:lnTo>
                  <a:pt x="344299" y="335583"/>
                </a:lnTo>
                <a:lnTo>
                  <a:pt x="380294" y="326229"/>
                </a:lnTo>
                <a:lnTo>
                  <a:pt x="382338" y="325737"/>
                </a:lnTo>
                <a:lnTo>
                  <a:pt x="383836" y="323472"/>
                </a:lnTo>
                <a:lnTo>
                  <a:pt x="383783" y="317565"/>
                </a:lnTo>
                <a:lnTo>
                  <a:pt x="382050" y="209940"/>
                </a:lnTo>
                <a:lnTo>
                  <a:pt x="381929" y="202457"/>
                </a:lnTo>
                <a:lnTo>
                  <a:pt x="373415" y="54355"/>
                </a:lnTo>
                <a:lnTo>
                  <a:pt x="373346" y="52582"/>
                </a:lnTo>
                <a:lnTo>
                  <a:pt x="372461" y="50908"/>
                </a:lnTo>
                <a:lnTo>
                  <a:pt x="371031" y="50022"/>
                </a:lnTo>
                <a:lnTo>
                  <a:pt x="324507" y="11718"/>
                </a:lnTo>
                <a:lnTo>
                  <a:pt x="311633" y="3150"/>
                </a:lnTo>
                <a:lnTo>
                  <a:pt x="310884" y="2855"/>
                </a:lnTo>
                <a:lnTo>
                  <a:pt x="310134" y="2855"/>
                </a:lnTo>
                <a:lnTo>
                  <a:pt x="192361" y="0"/>
                </a:lnTo>
                <a:lnTo>
                  <a:pt x="191543" y="0"/>
                </a:lnTo>
                <a:lnTo>
                  <a:pt x="190794" y="196"/>
                </a:lnTo>
                <a:lnTo>
                  <a:pt x="190045" y="689"/>
                </a:lnTo>
                <a:lnTo>
                  <a:pt x="153739" y="27472"/>
                </a:lnTo>
                <a:lnTo>
                  <a:pt x="152308" y="28457"/>
                </a:lnTo>
                <a:lnTo>
                  <a:pt x="151491" y="30230"/>
                </a:lnTo>
                <a:lnTo>
                  <a:pt x="151456" y="36052"/>
                </a:lnTo>
                <a:lnTo>
                  <a:pt x="150902" y="97482"/>
                </a:lnTo>
                <a:lnTo>
                  <a:pt x="288950" y="97482"/>
                </a:lnTo>
                <a:lnTo>
                  <a:pt x="295353" y="106343"/>
                </a:lnTo>
                <a:lnTo>
                  <a:pt x="295762" y="108903"/>
                </a:lnTo>
                <a:lnTo>
                  <a:pt x="306524" y="149969"/>
                </a:lnTo>
                <a:lnTo>
                  <a:pt x="307944" y="159472"/>
                </a:lnTo>
                <a:lnTo>
                  <a:pt x="308942" y="169058"/>
                </a:lnTo>
                <a:lnTo>
                  <a:pt x="309532" y="178700"/>
                </a:lnTo>
                <a:lnTo>
                  <a:pt x="309554" y="247551"/>
                </a:lnTo>
                <a:lnTo>
                  <a:pt x="309417" y="294427"/>
                </a:lnTo>
                <a:lnTo>
                  <a:pt x="309317" y="328986"/>
                </a:lnTo>
                <a:lnTo>
                  <a:pt x="311020" y="331349"/>
                </a:lnTo>
                <a:lnTo>
                  <a:pt x="313336" y="331645"/>
                </a:lnTo>
                <a:lnTo>
                  <a:pt x="341712" y="335583"/>
                </a:lnTo>
                <a:close/>
              </a:path>
              <a:path w="384175" h="353695">
                <a:moveTo>
                  <a:pt x="2414" y="247551"/>
                </a:moveTo>
                <a:lnTo>
                  <a:pt x="80173" y="247551"/>
                </a:lnTo>
                <a:lnTo>
                  <a:pt x="77380" y="244992"/>
                </a:lnTo>
                <a:lnTo>
                  <a:pt x="77380" y="241545"/>
                </a:lnTo>
                <a:lnTo>
                  <a:pt x="65323" y="24420"/>
                </a:lnTo>
                <a:lnTo>
                  <a:pt x="65255" y="21368"/>
                </a:lnTo>
                <a:lnTo>
                  <a:pt x="57558" y="13096"/>
                </a:lnTo>
                <a:lnTo>
                  <a:pt x="14168" y="17034"/>
                </a:lnTo>
                <a:lnTo>
                  <a:pt x="1771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03" y="231503"/>
                </a:lnTo>
                <a:lnTo>
                  <a:pt x="2216" y="232487"/>
                </a:lnTo>
                <a:lnTo>
                  <a:pt x="2335" y="241545"/>
                </a:lnTo>
                <a:lnTo>
                  <a:pt x="2414" y="247551"/>
                </a:lnTo>
                <a:close/>
              </a:path>
              <a:path w="384175" h="353695">
                <a:moveTo>
                  <a:pt x="56741" y="353404"/>
                </a:moveTo>
                <a:lnTo>
                  <a:pt x="58103" y="353404"/>
                </a:lnTo>
                <a:lnTo>
                  <a:pt x="188410" y="335583"/>
                </a:lnTo>
                <a:lnTo>
                  <a:pt x="190045" y="335288"/>
                </a:lnTo>
                <a:lnTo>
                  <a:pt x="191543" y="334008"/>
                </a:lnTo>
                <a:lnTo>
                  <a:pt x="192246" y="331645"/>
                </a:lnTo>
                <a:lnTo>
                  <a:pt x="203600" y="296199"/>
                </a:lnTo>
                <a:lnTo>
                  <a:pt x="203872" y="295608"/>
                </a:lnTo>
                <a:lnTo>
                  <a:pt x="203941" y="294427"/>
                </a:lnTo>
                <a:lnTo>
                  <a:pt x="206870" y="189944"/>
                </a:lnTo>
                <a:lnTo>
                  <a:pt x="206257" y="118265"/>
                </a:lnTo>
                <a:lnTo>
                  <a:pt x="206257" y="115599"/>
                </a:lnTo>
                <a:lnTo>
                  <a:pt x="206550" y="108903"/>
                </a:lnTo>
                <a:lnTo>
                  <a:pt x="206597" y="107820"/>
                </a:lnTo>
                <a:lnTo>
                  <a:pt x="208777" y="107427"/>
                </a:lnTo>
                <a:lnTo>
                  <a:pt x="263134" y="98762"/>
                </a:lnTo>
                <a:lnTo>
                  <a:pt x="263474" y="98762"/>
                </a:lnTo>
                <a:lnTo>
                  <a:pt x="288950" y="97482"/>
                </a:lnTo>
                <a:lnTo>
                  <a:pt x="150902" y="97482"/>
                </a:lnTo>
                <a:lnTo>
                  <a:pt x="150429" y="149969"/>
                </a:lnTo>
                <a:lnTo>
                  <a:pt x="150343" y="159472"/>
                </a:lnTo>
                <a:lnTo>
                  <a:pt x="150256" y="169058"/>
                </a:lnTo>
                <a:lnTo>
                  <a:pt x="150169" y="178700"/>
                </a:lnTo>
                <a:lnTo>
                  <a:pt x="150068" y="189944"/>
                </a:lnTo>
                <a:lnTo>
                  <a:pt x="149992" y="207380"/>
                </a:lnTo>
                <a:lnTo>
                  <a:pt x="149447" y="208955"/>
                </a:lnTo>
                <a:lnTo>
                  <a:pt x="148426" y="209940"/>
                </a:lnTo>
                <a:lnTo>
                  <a:pt x="128263" y="231503"/>
                </a:lnTo>
                <a:lnTo>
                  <a:pt x="127786" y="232093"/>
                </a:lnTo>
                <a:lnTo>
                  <a:pt x="127105" y="232487"/>
                </a:lnTo>
                <a:lnTo>
                  <a:pt x="83034" y="246370"/>
                </a:lnTo>
                <a:lnTo>
                  <a:pt x="83034" y="246665"/>
                </a:lnTo>
                <a:lnTo>
                  <a:pt x="80173" y="247551"/>
                </a:lnTo>
                <a:lnTo>
                  <a:pt x="2414" y="247551"/>
                </a:lnTo>
                <a:lnTo>
                  <a:pt x="3337" y="317565"/>
                </a:lnTo>
                <a:lnTo>
                  <a:pt x="3405" y="318943"/>
                </a:lnTo>
                <a:lnTo>
                  <a:pt x="3814" y="320223"/>
                </a:lnTo>
                <a:lnTo>
                  <a:pt x="24045" y="344838"/>
                </a:lnTo>
                <a:lnTo>
                  <a:pt x="24658" y="345626"/>
                </a:lnTo>
                <a:lnTo>
                  <a:pt x="25475" y="346118"/>
                </a:lnTo>
                <a:lnTo>
                  <a:pt x="26429" y="346315"/>
                </a:lnTo>
                <a:lnTo>
                  <a:pt x="56741" y="353404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1064448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814" y="335681"/>
                </a:moveTo>
                <a:lnTo>
                  <a:pt x="344374" y="335681"/>
                </a:lnTo>
                <a:lnTo>
                  <a:pt x="380373" y="326328"/>
                </a:lnTo>
                <a:lnTo>
                  <a:pt x="382416" y="325835"/>
                </a:lnTo>
                <a:lnTo>
                  <a:pt x="383888" y="323571"/>
                </a:lnTo>
                <a:lnTo>
                  <a:pt x="383833" y="317565"/>
                </a:lnTo>
                <a:lnTo>
                  <a:pt x="382126" y="209940"/>
                </a:lnTo>
                <a:lnTo>
                  <a:pt x="382008" y="202457"/>
                </a:lnTo>
                <a:lnTo>
                  <a:pt x="373424" y="54355"/>
                </a:lnTo>
                <a:lnTo>
                  <a:pt x="373342" y="52582"/>
                </a:lnTo>
                <a:lnTo>
                  <a:pt x="372443" y="50908"/>
                </a:lnTo>
                <a:lnTo>
                  <a:pt x="371054" y="50022"/>
                </a:lnTo>
                <a:lnTo>
                  <a:pt x="324539" y="11718"/>
                </a:lnTo>
                <a:lnTo>
                  <a:pt x="312280" y="3545"/>
                </a:lnTo>
                <a:lnTo>
                  <a:pt x="311626" y="3150"/>
                </a:lnTo>
                <a:lnTo>
                  <a:pt x="310890" y="2855"/>
                </a:lnTo>
                <a:lnTo>
                  <a:pt x="310148" y="2855"/>
                </a:lnTo>
                <a:lnTo>
                  <a:pt x="192354" y="0"/>
                </a:lnTo>
                <a:lnTo>
                  <a:pt x="191537" y="0"/>
                </a:lnTo>
                <a:lnTo>
                  <a:pt x="190801" y="196"/>
                </a:lnTo>
                <a:lnTo>
                  <a:pt x="190065" y="689"/>
                </a:lnTo>
                <a:lnTo>
                  <a:pt x="153766" y="27472"/>
                </a:lnTo>
                <a:lnTo>
                  <a:pt x="152295" y="28457"/>
                </a:lnTo>
                <a:lnTo>
                  <a:pt x="151477" y="30230"/>
                </a:lnTo>
                <a:lnTo>
                  <a:pt x="151443" y="36052"/>
                </a:lnTo>
                <a:lnTo>
                  <a:pt x="150893" y="97581"/>
                </a:lnTo>
                <a:lnTo>
                  <a:pt x="289059" y="97581"/>
                </a:lnTo>
                <a:lnTo>
                  <a:pt x="295435" y="106442"/>
                </a:lnTo>
                <a:lnTo>
                  <a:pt x="295843" y="109002"/>
                </a:lnTo>
                <a:lnTo>
                  <a:pt x="306633" y="150068"/>
                </a:lnTo>
                <a:lnTo>
                  <a:pt x="308028" y="159571"/>
                </a:lnTo>
                <a:lnTo>
                  <a:pt x="309024" y="169157"/>
                </a:lnTo>
                <a:lnTo>
                  <a:pt x="309622" y="178798"/>
                </a:lnTo>
                <a:lnTo>
                  <a:pt x="309649" y="247551"/>
                </a:lnTo>
                <a:lnTo>
                  <a:pt x="309513" y="294525"/>
                </a:lnTo>
                <a:lnTo>
                  <a:pt x="309412" y="329085"/>
                </a:lnTo>
                <a:lnTo>
                  <a:pt x="311136" y="331448"/>
                </a:lnTo>
                <a:lnTo>
                  <a:pt x="341814" y="335681"/>
                </a:lnTo>
                <a:close/>
              </a:path>
              <a:path w="384175" h="353695">
                <a:moveTo>
                  <a:pt x="2424" y="247551"/>
                </a:moveTo>
                <a:lnTo>
                  <a:pt x="80193" y="247551"/>
                </a:lnTo>
                <a:lnTo>
                  <a:pt x="77414" y="244992"/>
                </a:lnTo>
                <a:lnTo>
                  <a:pt x="77414" y="241545"/>
                </a:lnTo>
                <a:lnTo>
                  <a:pt x="65316" y="24420"/>
                </a:lnTo>
                <a:lnTo>
                  <a:pt x="65235" y="21368"/>
                </a:lnTo>
                <a:lnTo>
                  <a:pt x="57551" y="13096"/>
                </a:lnTo>
                <a:lnTo>
                  <a:pt x="14141" y="17034"/>
                </a:lnTo>
                <a:lnTo>
                  <a:pt x="1798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12" y="231503"/>
                </a:lnTo>
                <a:lnTo>
                  <a:pt x="2225" y="232487"/>
                </a:lnTo>
                <a:lnTo>
                  <a:pt x="2345" y="241545"/>
                </a:lnTo>
                <a:lnTo>
                  <a:pt x="2424" y="247551"/>
                </a:lnTo>
                <a:close/>
              </a:path>
              <a:path w="384175" h="353695">
                <a:moveTo>
                  <a:pt x="56734" y="353404"/>
                </a:moveTo>
                <a:lnTo>
                  <a:pt x="58123" y="353404"/>
                </a:lnTo>
                <a:lnTo>
                  <a:pt x="188512" y="335681"/>
                </a:lnTo>
                <a:lnTo>
                  <a:pt x="190147" y="335386"/>
                </a:lnTo>
                <a:lnTo>
                  <a:pt x="191618" y="334106"/>
                </a:lnTo>
                <a:lnTo>
                  <a:pt x="192348" y="331743"/>
                </a:lnTo>
                <a:lnTo>
                  <a:pt x="203716" y="296297"/>
                </a:lnTo>
                <a:lnTo>
                  <a:pt x="203961" y="295707"/>
                </a:lnTo>
                <a:lnTo>
                  <a:pt x="204043" y="294525"/>
                </a:lnTo>
                <a:lnTo>
                  <a:pt x="206985" y="190043"/>
                </a:lnTo>
                <a:lnTo>
                  <a:pt x="206331" y="118364"/>
                </a:lnTo>
                <a:lnTo>
                  <a:pt x="206331" y="115697"/>
                </a:lnTo>
                <a:lnTo>
                  <a:pt x="206613" y="109002"/>
                </a:lnTo>
                <a:lnTo>
                  <a:pt x="206658" y="107919"/>
                </a:lnTo>
                <a:lnTo>
                  <a:pt x="208865" y="107525"/>
                </a:lnTo>
                <a:lnTo>
                  <a:pt x="263229" y="98860"/>
                </a:lnTo>
                <a:lnTo>
                  <a:pt x="263556" y="98860"/>
                </a:lnTo>
                <a:lnTo>
                  <a:pt x="289059" y="97581"/>
                </a:lnTo>
                <a:lnTo>
                  <a:pt x="150893" y="97581"/>
                </a:lnTo>
                <a:lnTo>
                  <a:pt x="150423" y="150068"/>
                </a:lnTo>
                <a:lnTo>
                  <a:pt x="150338" y="159571"/>
                </a:lnTo>
                <a:lnTo>
                  <a:pt x="150253" y="169157"/>
                </a:lnTo>
                <a:lnTo>
                  <a:pt x="150166" y="178798"/>
                </a:lnTo>
                <a:lnTo>
                  <a:pt x="150066" y="190043"/>
                </a:lnTo>
                <a:lnTo>
                  <a:pt x="150006" y="207380"/>
                </a:lnTo>
                <a:lnTo>
                  <a:pt x="149434" y="208955"/>
                </a:lnTo>
                <a:lnTo>
                  <a:pt x="148453" y="209940"/>
                </a:lnTo>
                <a:lnTo>
                  <a:pt x="128263" y="231503"/>
                </a:lnTo>
                <a:lnTo>
                  <a:pt x="127773" y="232093"/>
                </a:lnTo>
                <a:lnTo>
                  <a:pt x="127119" y="232487"/>
                </a:lnTo>
                <a:lnTo>
                  <a:pt x="83054" y="246370"/>
                </a:lnTo>
                <a:lnTo>
                  <a:pt x="83054" y="246665"/>
                </a:lnTo>
                <a:lnTo>
                  <a:pt x="80193" y="247551"/>
                </a:lnTo>
                <a:lnTo>
                  <a:pt x="2424" y="247551"/>
                </a:lnTo>
                <a:lnTo>
                  <a:pt x="3351" y="317565"/>
                </a:lnTo>
                <a:lnTo>
                  <a:pt x="3433" y="318943"/>
                </a:lnTo>
                <a:lnTo>
                  <a:pt x="3841" y="320223"/>
                </a:lnTo>
                <a:lnTo>
                  <a:pt x="24685" y="345626"/>
                </a:lnTo>
                <a:lnTo>
                  <a:pt x="25502" y="346118"/>
                </a:lnTo>
                <a:lnTo>
                  <a:pt x="56734" y="353404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9947663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419" y="304468"/>
                </a:moveTo>
                <a:lnTo>
                  <a:pt x="229961" y="304468"/>
                </a:lnTo>
                <a:lnTo>
                  <a:pt x="250124" y="304074"/>
                </a:lnTo>
                <a:lnTo>
                  <a:pt x="253461" y="304074"/>
                </a:lnTo>
                <a:lnTo>
                  <a:pt x="267561" y="277982"/>
                </a:lnTo>
                <a:lnTo>
                  <a:pt x="267561" y="275816"/>
                </a:lnTo>
                <a:lnTo>
                  <a:pt x="263747" y="136676"/>
                </a:lnTo>
                <a:lnTo>
                  <a:pt x="263747" y="134805"/>
                </a:lnTo>
                <a:lnTo>
                  <a:pt x="272466" y="55044"/>
                </a:lnTo>
                <a:lnTo>
                  <a:pt x="272806" y="52188"/>
                </a:lnTo>
                <a:lnTo>
                  <a:pt x="272261" y="49431"/>
                </a:lnTo>
                <a:lnTo>
                  <a:pt x="231174" y="14573"/>
                </a:lnTo>
                <a:lnTo>
                  <a:pt x="230983" y="14573"/>
                </a:lnTo>
                <a:lnTo>
                  <a:pt x="159797" y="0"/>
                </a:lnTo>
                <a:lnTo>
                  <a:pt x="158030" y="0"/>
                </a:lnTo>
                <a:lnTo>
                  <a:pt x="137936" y="1476"/>
                </a:lnTo>
                <a:lnTo>
                  <a:pt x="135143" y="3446"/>
                </a:lnTo>
                <a:lnTo>
                  <a:pt x="133508" y="6597"/>
                </a:lnTo>
                <a:lnTo>
                  <a:pt x="116002" y="39781"/>
                </a:lnTo>
                <a:lnTo>
                  <a:pt x="115457" y="41652"/>
                </a:lnTo>
                <a:lnTo>
                  <a:pt x="115389" y="43523"/>
                </a:lnTo>
                <a:lnTo>
                  <a:pt x="114465" y="58884"/>
                </a:lnTo>
                <a:lnTo>
                  <a:pt x="191203" y="58884"/>
                </a:lnTo>
                <a:lnTo>
                  <a:pt x="195562" y="64103"/>
                </a:lnTo>
                <a:lnTo>
                  <a:pt x="195562" y="146522"/>
                </a:lnTo>
                <a:lnTo>
                  <a:pt x="202244" y="275816"/>
                </a:lnTo>
                <a:lnTo>
                  <a:pt x="202355" y="277982"/>
                </a:lnTo>
                <a:lnTo>
                  <a:pt x="202442" y="279656"/>
                </a:lnTo>
                <a:lnTo>
                  <a:pt x="205030" y="286155"/>
                </a:lnTo>
                <a:lnTo>
                  <a:pt x="205497" y="286450"/>
                </a:lnTo>
                <a:lnTo>
                  <a:pt x="209935" y="286450"/>
                </a:lnTo>
                <a:lnTo>
                  <a:pt x="207891" y="296591"/>
                </a:lnTo>
                <a:lnTo>
                  <a:pt x="208572" y="297970"/>
                </a:lnTo>
                <a:lnTo>
                  <a:pt x="209730" y="298462"/>
                </a:lnTo>
                <a:lnTo>
                  <a:pt x="218245" y="301810"/>
                </a:lnTo>
                <a:lnTo>
                  <a:pt x="222945" y="303484"/>
                </a:lnTo>
                <a:lnTo>
                  <a:pt x="226419" y="304468"/>
                </a:lnTo>
                <a:close/>
              </a:path>
              <a:path w="273050" h="304800">
                <a:moveTo>
                  <a:pt x="1886" y="230713"/>
                </a:moveTo>
                <a:lnTo>
                  <a:pt x="90390" y="230713"/>
                </a:lnTo>
                <a:lnTo>
                  <a:pt x="66686" y="228646"/>
                </a:lnTo>
                <a:lnTo>
                  <a:pt x="61441" y="228252"/>
                </a:lnTo>
                <a:lnTo>
                  <a:pt x="57490" y="222738"/>
                </a:lnTo>
                <a:lnTo>
                  <a:pt x="66931" y="49431"/>
                </a:lnTo>
                <a:lnTo>
                  <a:pt x="66963" y="48841"/>
                </a:lnTo>
                <a:lnTo>
                  <a:pt x="67094" y="48841"/>
                </a:lnTo>
                <a:lnTo>
                  <a:pt x="55651" y="19792"/>
                </a:lnTo>
                <a:lnTo>
                  <a:pt x="54220" y="16247"/>
                </a:lnTo>
                <a:lnTo>
                  <a:pt x="51359" y="13786"/>
                </a:lnTo>
                <a:lnTo>
                  <a:pt x="22069" y="9551"/>
                </a:lnTo>
                <a:lnTo>
                  <a:pt x="19345" y="10634"/>
                </a:lnTo>
                <a:lnTo>
                  <a:pt x="9263" y="21762"/>
                </a:lnTo>
                <a:lnTo>
                  <a:pt x="8173" y="24420"/>
                </a:lnTo>
                <a:lnTo>
                  <a:pt x="7969" y="27275"/>
                </a:lnTo>
                <a:lnTo>
                  <a:pt x="0" y="129095"/>
                </a:lnTo>
                <a:lnTo>
                  <a:pt x="116" y="136676"/>
                </a:lnTo>
                <a:lnTo>
                  <a:pt x="1582" y="214566"/>
                </a:lnTo>
                <a:lnTo>
                  <a:pt x="1649" y="218111"/>
                </a:lnTo>
                <a:lnTo>
                  <a:pt x="1736" y="222738"/>
                </a:lnTo>
                <a:lnTo>
                  <a:pt x="1847" y="228646"/>
                </a:lnTo>
                <a:lnTo>
                  <a:pt x="1886" y="230713"/>
                </a:lnTo>
                <a:close/>
              </a:path>
              <a:path w="273050" h="304800">
                <a:moveTo>
                  <a:pt x="38758" y="299151"/>
                </a:moveTo>
                <a:lnTo>
                  <a:pt x="120813" y="299151"/>
                </a:lnTo>
                <a:lnTo>
                  <a:pt x="149515" y="267537"/>
                </a:lnTo>
                <a:lnTo>
                  <a:pt x="151423" y="265470"/>
                </a:lnTo>
                <a:lnTo>
                  <a:pt x="152513" y="262713"/>
                </a:lnTo>
                <a:lnTo>
                  <a:pt x="161504" y="64103"/>
                </a:lnTo>
                <a:lnTo>
                  <a:pt x="165659" y="59278"/>
                </a:lnTo>
                <a:lnTo>
                  <a:pt x="170632" y="59278"/>
                </a:lnTo>
                <a:lnTo>
                  <a:pt x="191203" y="58884"/>
                </a:lnTo>
                <a:lnTo>
                  <a:pt x="114465" y="58884"/>
                </a:lnTo>
                <a:lnTo>
                  <a:pt x="105103" y="214566"/>
                </a:lnTo>
                <a:lnTo>
                  <a:pt x="104831" y="218111"/>
                </a:lnTo>
                <a:lnTo>
                  <a:pt x="103264" y="221360"/>
                </a:lnTo>
                <a:lnTo>
                  <a:pt x="92502" y="230024"/>
                </a:lnTo>
                <a:lnTo>
                  <a:pt x="90390" y="230713"/>
                </a:lnTo>
                <a:lnTo>
                  <a:pt x="1886" y="230713"/>
                </a:lnTo>
                <a:lnTo>
                  <a:pt x="2735" y="275816"/>
                </a:lnTo>
                <a:lnTo>
                  <a:pt x="2860" y="283989"/>
                </a:lnTo>
                <a:lnTo>
                  <a:pt x="5721" y="288321"/>
                </a:lnTo>
                <a:lnTo>
                  <a:pt x="9808" y="289699"/>
                </a:lnTo>
                <a:lnTo>
                  <a:pt x="38009" y="298856"/>
                </a:lnTo>
                <a:lnTo>
                  <a:pt x="38758" y="299151"/>
                </a:lnTo>
                <a:close/>
              </a:path>
              <a:path w="273050" h="304800">
                <a:moveTo>
                  <a:pt x="205965" y="286745"/>
                </a:moveTo>
                <a:lnTo>
                  <a:pt x="207278" y="286745"/>
                </a:lnTo>
                <a:lnTo>
                  <a:pt x="209935" y="286450"/>
                </a:lnTo>
                <a:lnTo>
                  <a:pt x="205497" y="286450"/>
                </a:lnTo>
                <a:lnTo>
                  <a:pt x="205965" y="286745"/>
                </a:lnTo>
                <a:close/>
              </a:path>
              <a:path w="273050" h="304800">
                <a:moveTo>
                  <a:pt x="115866" y="300333"/>
                </a:moveTo>
                <a:lnTo>
                  <a:pt x="118467" y="300333"/>
                </a:lnTo>
                <a:lnTo>
                  <a:pt x="121067" y="299151"/>
                </a:lnTo>
                <a:lnTo>
                  <a:pt x="33531" y="299151"/>
                </a:lnTo>
                <a:lnTo>
                  <a:pt x="115866" y="300333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0287293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712" y="335583"/>
                </a:moveTo>
                <a:lnTo>
                  <a:pt x="344299" y="335583"/>
                </a:lnTo>
                <a:lnTo>
                  <a:pt x="380294" y="326229"/>
                </a:lnTo>
                <a:lnTo>
                  <a:pt x="382338" y="325737"/>
                </a:lnTo>
                <a:lnTo>
                  <a:pt x="383768" y="323472"/>
                </a:lnTo>
                <a:lnTo>
                  <a:pt x="383716" y="317565"/>
                </a:lnTo>
                <a:lnTo>
                  <a:pt x="382045" y="209940"/>
                </a:lnTo>
                <a:lnTo>
                  <a:pt x="381929" y="202457"/>
                </a:lnTo>
                <a:lnTo>
                  <a:pt x="373415" y="54355"/>
                </a:lnTo>
                <a:lnTo>
                  <a:pt x="373346" y="52582"/>
                </a:lnTo>
                <a:lnTo>
                  <a:pt x="372393" y="50908"/>
                </a:lnTo>
                <a:lnTo>
                  <a:pt x="371031" y="50022"/>
                </a:lnTo>
                <a:lnTo>
                  <a:pt x="324507" y="11718"/>
                </a:lnTo>
                <a:lnTo>
                  <a:pt x="311633" y="3150"/>
                </a:lnTo>
                <a:lnTo>
                  <a:pt x="310884" y="2855"/>
                </a:lnTo>
                <a:lnTo>
                  <a:pt x="310134" y="2855"/>
                </a:lnTo>
                <a:lnTo>
                  <a:pt x="192361" y="0"/>
                </a:lnTo>
                <a:lnTo>
                  <a:pt x="191543" y="0"/>
                </a:lnTo>
                <a:lnTo>
                  <a:pt x="190794" y="196"/>
                </a:lnTo>
                <a:lnTo>
                  <a:pt x="190045" y="689"/>
                </a:lnTo>
                <a:lnTo>
                  <a:pt x="153739" y="27472"/>
                </a:lnTo>
                <a:lnTo>
                  <a:pt x="152308" y="28457"/>
                </a:lnTo>
                <a:lnTo>
                  <a:pt x="151491" y="30230"/>
                </a:lnTo>
                <a:lnTo>
                  <a:pt x="151456" y="36052"/>
                </a:lnTo>
                <a:lnTo>
                  <a:pt x="150902" y="97482"/>
                </a:lnTo>
                <a:lnTo>
                  <a:pt x="288950" y="97482"/>
                </a:lnTo>
                <a:lnTo>
                  <a:pt x="295353" y="106343"/>
                </a:lnTo>
                <a:lnTo>
                  <a:pt x="295762" y="108903"/>
                </a:lnTo>
                <a:lnTo>
                  <a:pt x="306524" y="149969"/>
                </a:lnTo>
                <a:lnTo>
                  <a:pt x="307915" y="159472"/>
                </a:lnTo>
                <a:lnTo>
                  <a:pt x="308917" y="169058"/>
                </a:lnTo>
                <a:lnTo>
                  <a:pt x="309522" y="178700"/>
                </a:lnTo>
                <a:lnTo>
                  <a:pt x="309726" y="188369"/>
                </a:lnTo>
                <a:lnTo>
                  <a:pt x="309417" y="294427"/>
                </a:lnTo>
                <a:lnTo>
                  <a:pt x="309317" y="328986"/>
                </a:lnTo>
                <a:lnTo>
                  <a:pt x="311020" y="331349"/>
                </a:lnTo>
                <a:lnTo>
                  <a:pt x="313336" y="331645"/>
                </a:lnTo>
                <a:lnTo>
                  <a:pt x="341712" y="335583"/>
                </a:lnTo>
                <a:close/>
              </a:path>
              <a:path w="384175" h="353695">
                <a:moveTo>
                  <a:pt x="2414" y="247551"/>
                </a:moveTo>
                <a:lnTo>
                  <a:pt x="80173" y="247551"/>
                </a:lnTo>
                <a:lnTo>
                  <a:pt x="77380" y="244992"/>
                </a:lnTo>
                <a:lnTo>
                  <a:pt x="77380" y="241545"/>
                </a:lnTo>
                <a:lnTo>
                  <a:pt x="65323" y="24420"/>
                </a:lnTo>
                <a:lnTo>
                  <a:pt x="65258" y="22957"/>
                </a:lnTo>
                <a:lnTo>
                  <a:pt x="65187" y="21368"/>
                </a:lnTo>
                <a:lnTo>
                  <a:pt x="57558" y="13096"/>
                </a:lnTo>
                <a:lnTo>
                  <a:pt x="14100" y="17034"/>
                </a:lnTo>
                <a:lnTo>
                  <a:pt x="1771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10" y="232093"/>
                </a:lnTo>
                <a:lnTo>
                  <a:pt x="2335" y="241545"/>
                </a:lnTo>
                <a:lnTo>
                  <a:pt x="2414" y="247551"/>
                </a:lnTo>
                <a:close/>
              </a:path>
              <a:path w="384175" h="353695">
                <a:moveTo>
                  <a:pt x="56741" y="353404"/>
                </a:moveTo>
                <a:lnTo>
                  <a:pt x="58103" y="353404"/>
                </a:lnTo>
                <a:lnTo>
                  <a:pt x="188410" y="335583"/>
                </a:lnTo>
                <a:lnTo>
                  <a:pt x="190045" y="335288"/>
                </a:lnTo>
                <a:lnTo>
                  <a:pt x="191543" y="334008"/>
                </a:lnTo>
                <a:lnTo>
                  <a:pt x="192246" y="331645"/>
                </a:lnTo>
                <a:lnTo>
                  <a:pt x="203600" y="296199"/>
                </a:lnTo>
                <a:lnTo>
                  <a:pt x="203872" y="295608"/>
                </a:lnTo>
                <a:lnTo>
                  <a:pt x="203941" y="294427"/>
                </a:lnTo>
                <a:lnTo>
                  <a:pt x="206870" y="189944"/>
                </a:lnTo>
                <a:lnTo>
                  <a:pt x="206257" y="118265"/>
                </a:lnTo>
                <a:lnTo>
                  <a:pt x="206257" y="115599"/>
                </a:lnTo>
                <a:lnTo>
                  <a:pt x="206491" y="108903"/>
                </a:lnTo>
                <a:lnTo>
                  <a:pt x="206529" y="107820"/>
                </a:lnTo>
                <a:lnTo>
                  <a:pt x="208777" y="107427"/>
                </a:lnTo>
                <a:lnTo>
                  <a:pt x="263134" y="98762"/>
                </a:lnTo>
                <a:lnTo>
                  <a:pt x="263474" y="98762"/>
                </a:lnTo>
                <a:lnTo>
                  <a:pt x="288950" y="97482"/>
                </a:lnTo>
                <a:lnTo>
                  <a:pt x="150902" y="97482"/>
                </a:lnTo>
                <a:lnTo>
                  <a:pt x="150429" y="149969"/>
                </a:lnTo>
                <a:lnTo>
                  <a:pt x="150343" y="159472"/>
                </a:lnTo>
                <a:lnTo>
                  <a:pt x="150256" y="169058"/>
                </a:lnTo>
                <a:lnTo>
                  <a:pt x="150169" y="178700"/>
                </a:lnTo>
                <a:lnTo>
                  <a:pt x="150068" y="189944"/>
                </a:lnTo>
                <a:lnTo>
                  <a:pt x="149992" y="207380"/>
                </a:lnTo>
                <a:lnTo>
                  <a:pt x="149447" y="208955"/>
                </a:lnTo>
                <a:lnTo>
                  <a:pt x="148426" y="209940"/>
                </a:lnTo>
                <a:lnTo>
                  <a:pt x="127718" y="232093"/>
                </a:lnTo>
                <a:lnTo>
                  <a:pt x="127105" y="232487"/>
                </a:lnTo>
                <a:lnTo>
                  <a:pt x="126424" y="232684"/>
                </a:lnTo>
                <a:lnTo>
                  <a:pt x="83034" y="246370"/>
                </a:lnTo>
                <a:lnTo>
                  <a:pt x="83034" y="246665"/>
                </a:lnTo>
                <a:lnTo>
                  <a:pt x="80173" y="247551"/>
                </a:lnTo>
                <a:lnTo>
                  <a:pt x="2414" y="247551"/>
                </a:lnTo>
                <a:lnTo>
                  <a:pt x="3337" y="317565"/>
                </a:lnTo>
                <a:lnTo>
                  <a:pt x="3405" y="318943"/>
                </a:lnTo>
                <a:lnTo>
                  <a:pt x="3814" y="320223"/>
                </a:lnTo>
                <a:lnTo>
                  <a:pt x="24045" y="344838"/>
                </a:lnTo>
                <a:lnTo>
                  <a:pt x="24658" y="345626"/>
                </a:lnTo>
                <a:lnTo>
                  <a:pt x="25475" y="346118"/>
                </a:lnTo>
                <a:lnTo>
                  <a:pt x="56741" y="353404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0738497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385" y="304468"/>
                </a:moveTo>
                <a:lnTo>
                  <a:pt x="229982" y="304468"/>
                </a:lnTo>
                <a:lnTo>
                  <a:pt x="250090" y="304074"/>
                </a:lnTo>
                <a:lnTo>
                  <a:pt x="253441" y="304074"/>
                </a:lnTo>
                <a:lnTo>
                  <a:pt x="267582" y="277982"/>
                </a:lnTo>
                <a:lnTo>
                  <a:pt x="267582" y="275816"/>
                </a:lnTo>
                <a:lnTo>
                  <a:pt x="263740" y="136676"/>
                </a:lnTo>
                <a:lnTo>
                  <a:pt x="263740" y="134805"/>
                </a:lnTo>
                <a:lnTo>
                  <a:pt x="272486" y="55044"/>
                </a:lnTo>
                <a:lnTo>
                  <a:pt x="272813" y="52188"/>
                </a:lnTo>
                <a:lnTo>
                  <a:pt x="272241" y="49431"/>
                </a:lnTo>
                <a:lnTo>
                  <a:pt x="231181" y="14573"/>
                </a:lnTo>
                <a:lnTo>
                  <a:pt x="230962" y="14573"/>
                </a:lnTo>
                <a:lnTo>
                  <a:pt x="159770" y="0"/>
                </a:lnTo>
                <a:lnTo>
                  <a:pt x="158044" y="0"/>
                </a:lnTo>
                <a:lnTo>
                  <a:pt x="137929" y="1476"/>
                </a:lnTo>
                <a:lnTo>
                  <a:pt x="135150" y="3446"/>
                </a:lnTo>
                <a:lnTo>
                  <a:pt x="133515" y="6597"/>
                </a:lnTo>
                <a:lnTo>
                  <a:pt x="116022" y="39781"/>
                </a:lnTo>
                <a:lnTo>
                  <a:pt x="115450" y="41652"/>
                </a:lnTo>
                <a:lnTo>
                  <a:pt x="115369" y="43523"/>
                </a:lnTo>
                <a:lnTo>
                  <a:pt x="114444" y="58884"/>
                </a:lnTo>
                <a:lnTo>
                  <a:pt x="191230" y="58884"/>
                </a:lnTo>
                <a:lnTo>
                  <a:pt x="195562" y="64103"/>
                </a:lnTo>
                <a:lnTo>
                  <a:pt x="195562" y="146522"/>
                </a:lnTo>
                <a:lnTo>
                  <a:pt x="202230" y="275816"/>
                </a:lnTo>
                <a:lnTo>
                  <a:pt x="202342" y="277982"/>
                </a:lnTo>
                <a:lnTo>
                  <a:pt x="202428" y="279656"/>
                </a:lnTo>
                <a:lnTo>
                  <a:pt x="204554" y="284973"/>
                </a:lnTo>
                <a:lnTo>
                  <a:pt x="205044" y="286155"/>
                </a:lnTo>
                <a:lnTo>
                  <a:pt x="205499" y="286450"/>
                </a:lnTo>
                <a:lnTo>
                  <a:pt x="209948" y="286450"/>
                </a:lnTo>
                <a:lnTo>
                  <a:pt x="208150" y="295213"/>
                </a:lnTo>
                <a:lnTo>
                  <a:pt x="222952" y="303484"/>
                </a:lnTo>
                <a:lnTo>
                  <a:pt x="226385" y="304468"/>
                </a:lnTo>
                <a:close/>
              </a:path>
              <a:path w="273050" h="304800">
                <a:moveTo>
                  <a:pt x="1886" y="230713"/>
                </a:moveTo>
                <a:lnTo>
                  <a:pt x="90356" y="230713"/>
                </a:lnTo>
                <a:lnTo>
                  <a:pt x="66645" y="228646"/>
                </a:lnTo>
                <a:lnTo>
                  <a:pt x="61413" y="228252"/>
                </a:lnTo>
                <a:lnTo>
                  <a:pt x="57490" y="222738"/>
                </a:lnTo>
                <a:lnTo>
                  <a:pt x="66945" y="49431"/>
                </a:lnTo>
                <a:lnTo>
                  <a:pt x="66986" y="48670"/>
                </a:lnTo>
                <a:lnTo>
                  <a:pt x="54220" y="16247"/>
                </a:lnTo>
                <a:lnTo>
                  <a:pt x="51359" y="13786"/>
                </a:lnTo>
                <a:lnTo>
                  <a:pt x="22069" y="9551"/>
                </a:lnTo>
                <a:lnTo>
                  <a:pt x="19345" y="10634"/>
                </a:lnTo>
                <a:lnTo>
                  <a:pt x="9263" y="21762"/>
                </a:lnTo>
                <a:lnTo>
                  <a:pt x="8173" y="24420"/>
                </a:lnTo>
                <a:lnTo>
                  <a:pt x="5495" y="58884"/>
                </a:lnTo>
                <a:lnTo>
                  <a:pt x="0" y="129095"/>
                </a:lnTo>
                <a:lnTo>
                  <a:pt x="116" y="136676"/>
                </a:lnTo>
                <a:lnTo>
                  <a:pt x="1582" y="214566"/>
                </a:lnTo>
                <a:lnTo>
                  <a:pt x="1649" y="218111"/>
                </a:lnTo>
                <a:lnTo>
                  <a:pt x="1736" y="222738"/>
                </a:lnTo>
                <a:lnTo>
                  <a:pt x="1847" y="228646"/>
                </a:lnTo>
                <a:lnTo>
                  <a:pt x="1886" y="230713"/>
                </a:lnTo>
                <a:close/>
              </a:path>
              <a:path w="273050" h="304800">
                <a:moveTo>
                  <a:pt x="38771" y="299151"/>
                </a:moveTo>
                <a:lnTo>
                  <a:pt x="120779" y="299151"/>
                </a:lnTo>
                <a:lnTo>
                  <a:pt x="151423" y="265470"/>
                </a:lnTo>
                <a:lnTo>
                  <a:pt x="152485" y="262713"/>
                </a:lnTo>
                <a:lnTo>
                  <a:pt x="152649" y="259661"/>
                </a:lnTo>
                <a:lnTo>
                  <a:pt x="161231" y="70207"/>
                </a:lnTo>
                <a:lnTo>
                  <a:pt x="161477" y="64103"/>
                </a:lnTo>
                <a:lnTo>
                  <a:pt x="165645" y="59278"/>
                </a:lnTo>
                <a:lnTo>
                  <a:pt x="170632" y="59278"/>
                </a:lnTo>
                <a:lnTo>
                  <a:pt x="191230" y="58884"/>
                </a:lnTo>
                <a:lnTo>
                  <a:pt x="114444" y="58884"/>
                </a:lnTo>
                <a:lnTo>
                  <a:pt x="105069" y="214566"/>
                </a:lnTo>
                <a:lnTo>
                  <a:pt x="104940" y="216437"/>
                </a:lnTo>
                <a:lnTo>
                  <a:pt x="104824" y="218111"/>
                </a:lnTo>
                <a:lnTo>
                  <a:pt x="103271" y="221360"/>
                </a:lnTo>
                <a:lnTo>
                  <a:pt x="92481" y="230024"/>
                </a:lnTo>
                <a:lnTo>
                  <a:pt x="90356" y="230713"/>
                </a:lnTo>
                <a:lnTo>
                  <a:pt x="1886" y="230713"/>
                </a:lnTo>
                <a:lnTo>
                  <a:pt x="2735" y="275816"/>
                </a:lnTo>
                <a:lnTo>
                  <a:pt x="2860" y="283989"/>
                </a:lnTo>
                <a:lnTo>
                  <a:pt x="5721" y="288321"/>
                </a:lnTo>
                <a:lnTo>
                  <a:pt x="9808" y="289699"/>
                </a:lnTo>
                <a:lnTo>
                  <a:pt x="38036" y="298856"/>
                </a:lnTo>
                <a:lnTo>
                  <a:pt x="38771" y="299151"/>
                </a:lnTo>
                <a:close/>
              </a:path>
              <a:path w="273050" h="304800">
                <a:moveTo>
                  <a:pt x="205955" y="286745"/>
                </a:moveTo>
                <a:lnTo>
                  <a:pt x="207251" y="286745"/>
                </a:lnTo>
                <a:lnTo>
                  <a:pt x="209948" y="286450"/>
                </a:lnTo>
                <a:lnTo>
                  <a:pt x="205499" y="286450"/>
                </a:lnTo>
                <a:lnTo>
                  <a:pt x="205955" y="286745"/>
                </a:lnTo>
                <a:close/>
              </a:path>
              <a:path w="273050" h="304800">
                <a:moveTo>
                  <a:pt x="115859" y="300333"/>
                </a:moveTo>
                <a:lnTo>
                  <a:pt x="118445" y="300333"/>
                </a:lnTo>
                <a:lnTo>
                  <a:pt x="121031" y="299151"/>
                </a:lnTo>
                <a:lnTo>
                  <a:pt x="33547" y="299151"/>
                </a:lnTo>
                <a:lnTo>
                  <a:pt x="115859" y="300333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8" name="object 5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715743" y="9607613"/>
            <a:ext cx="2895600" cy="475043"/>
          </a:xfrm>
          <a:prstGeom prst="rect">
            <a:avLst/>
          </a:prstGeom>
        </p:spPr>
      </p:pic>
      <p:pic>
        <p:nvPicPr>
          <p:cNvPr id="60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1570126"/>
            <a:ext cx="3225623" cy="7159145"/>
          </a:xfrm>
          <a:prstGeom prst="rect">
            <a:avLst/>
          </a:prstGeom>
        </p:spPr>
      </p:pic>
      <p:sp>
        <p:nvSpPr>
          <p:cNvPr id="17" name="object 19">
            <a:extLst>
              <a:ext uri="{FF2B5EF4-FFF2-40B4-BE49-F238E27FC236}">
                <a16:creationId xmlns:a16="http://schemas.microsoft.com/office/drawing/2014/main" id="{52F0DF22-1214-B55D-B457-BE500C8208E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0" y="906463"/>
            <a:ext cx="13039342" cy="1315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10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8000" dirty="0">
                <a:solidFill>
                  <a:srgbClr val="002060"/>
                </a:solidFill>
                <a:latin typeface="Lucida Sans"/>
                <a:cs typeface="Lucida Sans"/>
              </a:rPr>
              <a:t>PAULISTA</a:t>
            </a:r>
            <a:endParaRPr lang="pt-BR" sz="7200" dirty="0">
              <a:solidFill>
                <a:srgbClr val="002060"/>
              </a:solidFill>
              <a:latin typeface="Lucida Sans"/>
              <a:cs typeface="Lucida Sans"/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822118B6-99EF-87DD-BF3A-77F37732FA8A}"/>
              </a:ext>
            </a:extLst>
          </p:cNvPr>
          <p:cNvSpPr txBox="1"/>
          <p:nvPr/>
        </p:nvSpPr>
        <p:spPr>
          <a:xfrm>
            <a:off x="4572000" y="3924300"/>
            <a:ext cx="13039342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4400" dirty="0">
                <a:solidFill>
                  <a:srgbClr val="002060"/>
                </a:solidFill>
                <a:latin typeface="Lucida Sans"/>
                <a:cs typeface="Lucida Sans"/>
              </a:rPr>
              <a:t>APLICAÇÃO DA ULTRASSONOGRAFIA</a:t>
            </a:r>
            <a:br>
              <a:rPr lang="pt-BR" sz="4400" dirty="0">
                <a:solidFill>
                  <a:srgbClr val="002060"/>
                </a:solidFill>
                <a:latin typeface="Lucida Sans"/>
                <a:cs typeface="Lucida Sans"/>
              </a:rPr>
            </a:br>
            <a:r>
              <a:rPr lang="pt-BR" sz="4400" dirty="0">
                <a:solidFill>
                  <a:srgbClr val="002060"/>
                </a:solidFill>
                <a:latin typeface="Lucida Sans"/>
                <a:cs typeface="Lucida Sans"/>
              </a:rPr>
              <a:t>BEIRA LEITO NAS CONSULTAS DE PRÉ- NATAL</a:t>
            </a:r>
            <a:endParaRPr lang="pt-BR" sz="4400" dirty="0">
              <a:solidFill>
                <a:srgbClr val="002060"/>
              </a:solidFill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772B2F32-EBCD-CFF6-46B6-6CC6054DE2E2}"/>
              </a:ext>
            </a:extLst>
          </p:cNvPr>
          <p:cNvSpPr txBox="1"/>
          <p:nvPr/>
        </p:nvSpPr>
        <p:spPr>
          <a:xfrm>
            <a:off x="7189028" y="7237653"/>
            <a:ext cx="7750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rgbClr val="002060"/>
                </a:solidFill>
              </a:rPr>
              <a:t>TARCISO ARCELA COSTA FREIRE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0DC647-D4B5-2D6E-F858-F536840635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197B6D31-6965-605F-D9B7-7C90CFABA8D0}"/>
              </a:ext>
            </a:extLst>
          </p:cNvPr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1236"/>
          </a:solidFill>
        </p:spPr>
        <p:txBody>
          <a:bodyPr wrap="square" lIns="0" tIns="0" rIns="0" bIns="0" rtlCol="0"/>
          <a:lstStyle/>
          <a:p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9" name="object 19">
            <a:extLst>
              <a:ext uri="{FF2B5EF4-FFF2-40B4-BE49-F238E27FC236}">
                <a16:creationId xmlns:a16="http://schemas.microsoft.com/office/drawing/2014/main" id="{1BACCD37-68E2-B7A6-38CD-3AF07E31DC67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701663" y="4773919"/>
            <a:ext cx="10829289" cy="204350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ctr" defTabSz="720000"/>
            <a:r>
              <a:rPr lang="pt-BR" sz="4400" b="0" i="0" u="none" strike="noStrike" dirty="0">
                <a:solidFill>
                  <a:schemeClr val="bg1"/>
                </a:solidFill>
                <a:effectLst/>
                <a:latin typeface="+mn-lt"/>
              </a:rPr>
              <a:t>ESTRATÉGIAS INOVADORAS DE ATENÇÃO AO </a:t>
            </a:r>
            <a:br>
              <a:rPr lang="pt-BR" sz="4400" b="0" i="0" u="none" strike="noStrike" dirty="0">
                <a:solidFill>
                  <a:schemeClr val="bg1"/>
                </a:solidFill>
                <a:effectLst/>
                <a:latin typeface="+mn-lt"/>
              </a:rPr>
            </a:br>
            <a:r>
              <a:rPr lang="pt-BR" sz="4400" b="0" i="0" u="none" strike="noStrike" dirty="0">
                <a:solidFill>
                  <a:schemeClr val="bg1"/>
                </a:solidFill>
                <a:effectLst/>
                <a:latin typeface="+mn-lt"/>
              </a:rPr>
              <a:t>RISCO CARDIOVASCULAR NAS ACADEMIAS DA SAÚDE DE JABOATÃO, PE</a:t>
            </a:r>
            <a:r>
              <a:rPr lang="pt-BR" sz="4400" dirty="0">
                <a:solidFill>
                  <a:schemeClr val="bg1"/>
                </a:solidFill>
                <a:latin typeface="+mn-lt"/>
              </a:rPr>
              <a:t> </a:t>
            </a:r>
            <a:endParaRPr sz="4400" dirty="0">
              <a:solidFill>
                <a:schemeClr val="bg1"/>
              </a:solidFill>
              <a:latin typeface="+mn-lt"/>
              <a:cs typeface="Lucida Sans"/>
            </a:endParaRPr>
          </a:p>
        </p:txBody>
      </p:sp>
      <p:pic>
        <p:nvPicPr>
          <p:cNvPr id="20" name="Imagem 19" descr="IMPLANTAÇÃO DE VIGILÂNCIA EPIDEMIÓLOGICA HOSPITALAR NO MUNICÍPIO DE ARARIPINA (2).png">
            <a:extLst>
              <a:ext uri="{FF2B5EF4-FFF2-40B4-BE49-F238E27FC236}">
                <a16:creationId xmlns:a16="http://schemas.microsoft.com/office/drawing/2014/main" id="{F863A5D4-9E05-C585-B814-7E7992232C4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625" t="2180" r="2127" b="3008"/>
          <a:stretch>
            <a:fillRect/>
          </a:stretch>
        </p:blipFill>
        <p:spPr>
          <a:xfrm>
            <a:off x="533400" y="1714500"/>
            <a:ext cx="5943600" cy="6629400"/>
          </a:xfrm>
          <a:prstGeom prst="rect">
            <a:avLst/>
          </a:prstGeom>
        </p:spPr>
      </p:pic>
      <p:sp>
        <p:nvSpPr>
          <p:cNvPr id="3" name="object 19">
            <a:extLst>
              <a:ext uri="{FF2B5EF4-FFF2-40B4-BE49-F238E27FC236}">
                <a16:creationId xmlns:a16="http://schemas.microsoft.com/office/drawing/2014/main" id="{00DCEE6F-5E93-AA6E-B743-1BF7FC6C6960}"/>
              </a:ext>
            </a:extLst>
          </p:cNvPr>
          <p:cNvSpPr txBox="1">
            <a:spLocks/>
          </p:cNvSpPr>
          <p:nvPr/>
        </p:nvSpPr>
        <p:spPr>
          <a:xfrm>
            <a:off x="6676263" y="988125"/>
            <a:ext cx="10829289" cy="24814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10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7200" dirty="0">
                <a:solidFill>
                  <a:schemeClr val="bg1"/>
                </a:solidFill>
                <a:latin typeface="Lucida Sans"/>
                <a:cs typeface="Lucida Sans"/>
              </a:rPr>
              <a:t>JABOATÃO DOS GUARARAPES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556851A-7F70-E554-8F17-4B08A11CFD2B}"/>
              </a:ext>
            </a:extLst>
          </p:cNvPr>
          <p:cNvSpPr txBox="1"/>
          <p:nvPr/>
        </p:nvSpPr>
        <p:spPr>
          <a:xfrm>
            <a:off x="8001000" y="8655714"/>
            <a:ext cx="8712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  <a:latin typeface="Lucida Sans" panose="020B0602030504020204" pitchFamily="34" charset="0"/>
              </a:rPr>
              <a:t>WELLINGTON BRUNO ARAUJO DUARTE</a:t>
            </a:r>
          </a:p>
        </p:txBody>
      </p:sp>
    </p:spTree>
    <p:extLst>
      <p:ext uri="{BB962C8B-B14F-4D97-AF65-F5344CB8AC3E}">
        <p14:creationId xmlns:p14="http://schemas.microsoft.com/office/powerpoint/2010/main" val="42687981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D85BCD-D718-64E9-5298-AE90CE8CF4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531A8929-AA9E-1A9F-A4D1-5A0159E1DA29}"/>
              </a:ext>
            </a:extLst>
          </p:cNvPr>
          <p:cNvSpPr/>
          <p:nvPr/>
        </p:nvSpPr>
        <p:spPr>
          <a:xfrm>
            <a:off x="1322549" y="4107153"/>
            <a:ext cx="12065" cy="43815"/>
          </a:xfrm>
          <a:custGeom>
            <a:avLst/>
            <a:gdLst/>
            <a:ahLst/>
            <a:cxnLst/>
            <a:rect l="l" t="t" r="r" b="b"/>
            <a:pathLst>
              <a:path w="12065" h="43814">
                <a:moveTo>
                  <a:pt x="0" y="0"/>
                </a:moveTo>
                <a:lnTo>
                  <a:pt x="5853" y="21598"/>
                </a:lnTo>
                <a:lnTo>
                  <a:pt x="11590" y="43197"/>
                </a:lnTo>
                <a:lnTo>
                  <a:pt x="8757" y="32415"/>
                </a:lnTo>
                <a:lnTo>
                  <a:pt x="0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74F342DA-F7AC-E599-F36C-AA348D46555E}"/>
              </a:ext>
            </a:extLst>
          </p:cNvPr>
          <p:cNvSpPr/>
          <p:nvPr/>
        </p:nvSpPr>
        <p:spPr>
          <a:xfrm>
            <a:off x="400113" y="5407253"/>
            <a:ext cx="3175" cy="38100"/>
          </a:xfrm>
          <a:custGeom>
            <a:avLst/>
            <a:gdLst/>
            <a:ahLst/>
            <a:cxnLst/>
            <a:rect l="l" t="t" r="r" b="b"/>
            <a:pathLst>
              <a:path w="3175" h="38100">
                <a:moveTo>
                  <a:pt x="609" y="31762"/>
                </a:moveTo>
                <a:lnTo>
                  <a:pt x="0" y="37566"/>
                </a:lnTo>
                <a:lnTo>
                  <a:pt x="457" y="34671"/>
                </a:lnTo>
                <a:lnTo>
                  <a:pt x="609" y="31762"/>
                </a:lnTo>
                <a:close/>
              </a:path>
              <a:path w="3175" h="38100">
                <a:moveTo>
                  <a:pt x="3086" y="0"/>
                </a:moveTo>
                <a:lnTo>
                  <a:pt x="2781" y="3086"/>
                </a:lnTo>
                <a:lnTo>
                  <a:pt x="2616" y="6172"/>
                </a:lnTo>
                <a:lnTo>
                  <a:pt x="2616" y="9436"/>
                </a:lnTo>
                <a:lnTo>
                  <a:pt x="3086" y="6350"/>
                </a:lnTo>
                <a:lnTo>
                  <a:pt x="3086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0FA641EF-7E86-8BB9-EECE-8B54B67FD346}"/>
              </a:ext>
            </a:extLst>
          </p:cNvPr>
          <p:cNvSpPr/>
          <p:nvPr/>
        </p:nvSpPr>
        <p:spPr>
          <a:xfrm>
            <a:off x="407212" y="4916842"/>
            <a:ext cx="224790" cy="434975"/>
          </a:xfrm>
          <a:custGeom>
            <a:avLst/>
            <a:gdLst/>
            <a:ahLst/>
            <a:cxnLst/>
            <a:rect l="l" t="t" r="r" b="b"/>
            <a:pathLst>
              <a:path w="224790" h="434975">
                <a:moveTo>
                  <a:pt x="2946" y="425069"/>
                </a:moveTo>
                <a:lnTo>
                  <a:pt x="1244" y="429615"/>
                </a:lnTo>
                <a:lnTo>
                  <a:pt x="0" y="434505"/>
                </a:lnTo>
                <a:lnTo>
                  <a:pt x="1549" y="429971"/>
                </a:lnTo>
                <a:lnTo>
                  <a:pt x="2946" y="425069"/>
                </a:lnTo>
                <a:close/>
              </a:path>
              <a:path w="224790" h="434975">
                <a:moveTo>
                  <a:pt x="221919" y="355"/>
                </a:moveTo>
                <a:lnTo>
                  <a:pt x="221767" y="0"/>
                </a:lnTo>
                <a:lnTo>
                  <a:pt x="221767" y="1079"/>
                </a:lnTo>
                <a:lnTo>
                  <a:pt x="221919" y="1447"/>
                </a:lnTo>
                <a:lnTo>
                  <a:pt x="221919" y="355"/>
                </a:lnTo>
                <a:close/>
              </a:path>
              <a:path w="224790" h="434975">
                <a:moveTo>
                  <a:pt x="224396" y="41376"/>
                </a:moveTo>
                <a:lnTo>
                  <a:pt x="217665" y="82054"/>
                </a:lnTo>
                <a:lnTo>
                  <a:pt x="203073" y="120904"/>
                </a:lnTo>
                <a:lnTo>
                  <a:pt x="182257" y="158394"/>
                </a:lnTo>
                <a:lnTo>
                  <a:pt x="156908" y="195033"/>
                </a:lnTo>
                <a:lnTo>
                  <a:pt x="128689" y="231317"/>
                </a:lnTo>
                <a:lnTo>
                  <a:pt x="99288" y="267728"/>
                </a:lnTo>
                <a:lnTo>
                  <a:pt x="70345" y="304761"/>
                </a:lnTo>
                <a:lnTo>
                  <a:pt x="43561" y="342912"/>
                </a:lnTo>
                <a:lnTo>
                  <a:pt x="20586" y="382676"/>
                </a:lnTo>
                <a:lnTo>
                  <a:pt x="3098" y="424522"/>
                </a:lnTo>
                <a:lnTo>
                  <a:pt x="20840" y="382473"/>
                </a:lnTo>
                <a:lnTo>
                  <a:pt x="44183" y="342734"/>
                </a:lnTo>
                <a:lnTo>
                  <a:pt x="71374" y="304761"/>
                </a:lnTo>
                <a:lnTo>
                  <a:pt x="100711" y="267995"/>
                </a:lnTo>
                <a:lnTo>
                  <a:pt x="130429" y="231863"/>
                </a:lnTo>
                <a:lnTo>
                  <a:pt x="158826" y="195821"/>
                </a:lnTo>
                <a:lnTo>
                  <a:pt x="184150" y="159308"/>
                </a:lnTo>
                <a:lnTo>
                  <a:pt x="204673" y="121767"/>
                </a:lnTo>
                <a:lnTo>
                  <a:pt x="218668" y="82651"/>
                </a:lnTo>
                <a:lnTo>
                  <a:pt x="224396" y="41376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12C430F5-8625-38F7-94EB-5709ED1760F3}"/>
              </a:ext>
            </a:extLst>
          </p:cNvPr>
          <p:cNvSpPr/>
          <p:nvPr/>
        </p:nvSpPr>
        <p:spPr>
          <a:xfrm>
            <a:off x="357301" y="5505995"/>
            <a:ext cx="31115" cy="81915"/>
          </a:xfrm>
          <a:custGeom>
            <a:avLst/>
            <a:gdLst/>
            <a:ahLst/>
            <a:cxnLst/>
            <a:rect l="l" t="t" r="r" b="b"/>
            <a:pathLst>
              <a:path w="31114" h="81914">
                <a:moveTo>
                  <a:pt x="1854" y="77317"/>
                </a:moveTo>
                <a:lnTo>
                  <a:pt x="622" y="79857"/>
                </a:lnTo>
                <a:lnTo>
                  <a:pt x="0" y="81495"/>
                </a:lnTo>
                <a:lnTo>
                  <a:pt x="622" y="80035"/>
                </a:lnTo>
                <a:lnTo>
                  <a:pt x="1231" y="78765"/>
                </a:lnTo>
                <a:lnTo>
                  <a:pt x="1854" y="77317"/>
                </a:lnTo>
                <a:close/>
              </a:path>
              <a:path w="31114" h="81914">
                <a:moveTo>
                  <a:pt x="15455" y="45732"/>
                </a:moveTo>
                <a:lnTo>
                  <a:pt x="14681" y="47371"/>
                </a:lnTo>
                <a:lnTo>
                  <a:pt x="13906" y="49364"/>
                </a:lnTo>
                <a:lnTo>
                  <a:pt x="13284" y="51181"/>
                </a:lnTo>
                <a:lnTo>
                  <a:pt x="14058" y="49364"/>
                </a:lnTo>
                <a:lnTo>
                  <a:pt x="14833" y="47371"/>
                </a:lnTo>
                <a:lnTo>
                  <a:pt x="15455" y="45732"/>
                </a:lnTo>
                <a:close/>
              </a:path>
              <a:path w="31114" h="81914">
                <a:moveTo>
                  <a:pt x="30594" y="0"/>
                </a:moveTo>
                <a:lnTo>
                  <a:pt x="29819" y="2171"/>
                </a:lnTo>
                <a:lnTo>
                  <a:pt x="29362" y="4533"/>
                </a:lnTo>
                <a:lnTo>
                  <a:pt x="30137" y="2171"/>
                </a:lnTo>
                <a:lnTo>
                  <a:pt x="30594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26DD84E2-6783-2F2D-1299-6805EAAE57E9}"/>
              </a:ext>
            </a:extLst>
          </p:cNvPr>
          <p:cNvSpPr/>
          <p:nvPr/>
        </p:nvSpPr>
        <p:spPr>
          <a:xfrm>
            <a:off x="1282214" y="3963949"/>
            <a:ext cx="10795" cy="36195"/>
          </a:xfrm>
          <a:custGeom>
            <a:avLst/>
            <a:gdLst/>
            <a:ahLst/>
            <a:cxnLst/>
            <a:rect l="l" t="t" r="r" b="b"/>
            <a:pathLst>
              <a:path w="10794" h="36195">
                <a:moveTo>
                  <a:pt x="0" y="0"/>
                </a:moveTo>
                <a:lnTo>
                  <a:pt x="2484" y="8927"/>
                </a:lnTo>
                <a:lnTo>
                  <a:pt x="10199" y="35574"/>
                </a:lnTo>
                <a:lnTo>
                  <a:pt x="2484" y="8927"/>
                </a:lnTo>
                <a:lnTo>
                  <a:pt x="0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F4E3F2EF-EFAE-6F4D-D9FB-53DE89D38880}"/>
              </a:ext>
            </a:extLst>
          </p:cNvPr>
          <p:cNvSpPr/>
          <p:nvPr/>
        </p:nvSpPr>
        <p:spPr>
          <a:xfrm>
            <a:off x="1239717" y="3813121"/>
            <a:ext cx="8255" cy="29845"/>
          </a:xfrm>
          <a:custGeom>
            <a:avLst/>
            <a:gdLst/>
            <a:ahLst/>
            <a:cxnLst/>
            <a:rect l="l" t="t" r="r" b="b"/>
            <a:pathLst>
              <a:path w="8255" h="29845">
                <a:moveTo>
                  <a:pt x="0" y="0"/>
                </a:moveTo>
                <a:lnTo>
                  <a:pt x="5845" y="21899"/>
                </a:lnTo>
                <a:lnTo>
                  <a:pt x="7881" y="29221"/>
                </a:lnTo>
                <a:lnTo>
                  <a:pt x="5976" y="21899"/>
                </a:lnTo>
                <a:lnTo>
                  <a:pt x="0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BA1B2D45-CCB4-1FEC-F552-3362EF044FA5}"/>
              </a:ext>
            </a:extLst>
          </p:cNvPr>
          <p:cNvSpPr/>
          <p:nvPr/>
        </p:nvSpPr>
        <p:spPr>
          <a:xfrm>
            <a:off x="1199073" y="3650496"/>
            <a:ext cx="8890" cy="36195"/>
          </a:xfrm>
          <a:custGeom>
            <a:avLst/>
            <a:gdLst/>
            <a:ahLst/>
            <a:cxnLst/>
            <a:rect l="l" t="t" r="r" b="b"/>
            <a:pathLst>
              <a:path w="8890" h="36195">
                <a:moveTo>
                  <a:pt x="0" y="0"/>
                </a:moveTo>
                <a:lnTo>
                  <a:pt x="4056" y="17968"/>
                </a:lnTo>
                <a:lnTo>
                  <a:pt x="8345" y="35937"/>
                </a:lnTo>
                <a:lnTo>
                  <a:pt x="0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>
            <a:extLst>
              <a:ext uri="{FF2B5EF4-FFF2-40B4-BE49-F238E27FC236}">
                <a16:creationId xmlns:a16="http://schemas.microsoft.com/office/drawing/2014/main" id="{F5ECD6F3-3B95-95AE-E083-A73C44AF613A}"/>
              </a:ext>
            </a:extLst>
          </p:cNvPr>
          <p:cNvSpPr/>
          <p:nvPr/>
        </p:nvSpPr>
        <p:spPr>
          <a:xfrm>
            <a:off x="1350365" y="4214977"/>
            <a:ext cx="50165" cy="275590"/>
          </a:xfrm>
          <a:custGeom>
            <a:avLst/>
            <a:gdLst/>
            <a:ahLst/>
            <a:cxnLst/>
            <a:rect l="l" t="t" r="r" b="b"/>
            <a:pathLst>
              <a:path w="50165" h="275589">
                <a:moveTo>
                  <a:pt x="40640" y="203454"/>
                </a:moveTo>
                <a:lnTo>
                  <a:pt x="32283" y="152273"/>
                </a:lnTo>
                <a:lnTo>
                  <a:pt x="22631" y="101320"/>
                </a:lnTo>
                <a:lnTo>
                  <a:pt x="11823" y="50571"/>
                </a:lnTo>
                <a:lnTo>
                  <a:pt x="0" y="0"/>
                </a:lnTo>
                <a:lnTo>
                  <a:pt x="11823" y="50673"/>
                </a:lnTo>
                <a:lnTo>
                  <a:pt x="22631" y="101460"/>
                </a:lnTo>
                <a:lnTo>
                  <a:pt x="32283" y="152374"/>
                </a:lnTo>
                <a:lnTo>
                  <a:pt x="40640" y="203454"/>
                </a:lnTo>
                <a:close/>
              </a:path>
              <a:path w="50165" h="275589">
                <a:moveTo>
                  <a:pt x="49657" y="275374"/>
                </a:moveTo>
                <a:lnTo>
                  <a:pt x="48234" y="262178"/>
                </a:lnTo>
                <a:lnTo>
                  <a:pt x="47282" y="254101"/>
                </a:lnTo>
                <a:lnTo>
                  <a:pt x="49657" y="275374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>
            <a:extLst>
              <a:ext uri="{FF2B5EF4-FFF2-40B4-BE49-F238E27FC236}">
                <a16:creationId xmlns:a16="http://schemas.microsoft.com/office/drawing/2014/main" id="{7626D88B-9787-FBDA-7CB0-0FFE99DFFD48}"/>
              </a:ext>
            </a:extLst>
          </p:cNvPr>
          <p:cNvSpPr/>
          <p:nvPr/>
        </p:nvSpPr>
        <p:spPr>
          <a:xfrm>
            <a:off x="1398736" y="4722262"/>
            <a:ext cx="6350" cy="45085"/>
          </a:xfrm>
          <a:custGeom>
            <a:avLst/>
            <a:gdLst/>
            <a:ahLst/>
            <a:cxnLst/>
            <a:rect l="l" t="t" r="r" b="b"/>
            <a:pathLst>
              <a:path w="6350" h="45085">
                <a:moveTo>
                  <a:pt x="6026" y="0"/>
                </a:moveTo>
                <a:lnTo>
                  <a:pt x="4346" y="11366"/>
                </a:lnTo>
                <a:lnTo>
                  <a:pt x="2781" y="22596"/>
                </a:lnTo>
                <a:lnTo>
                  <a:pt x="1332" y="33691"/>
                </a:lnTo>
                <a:lnTo>
                  <a:pt x="0" y="44649"/>
                </a:lnTo>
                <a:lnTo>
                  <a:pt x="1398" y="33691"/>
                </a:lnTo>
                <a:lnTo>
                  <a:pt x="4368" y="11366"/>
                </a:lnTo>
                <a:lnTo>
                  <a:pt x="6026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>
            <a:extLst>
              <a:ext uri="{FF2B5EF4-FFF2-40B4-BE49-F238E27FC236}">
                <a16:creationId xmlns:a16="http://schemas.microsoft.com/office/drawing/2014/main" id="{60DB953B-EB61-B925-0D90-EF4ECCCC3104}"/>
              </a:ext>
            </a:extLst>
          </p:cNvPr>
          <p:cNvSpPr/>
          <p:nvPr/>
        </p:nvSpPr>
        <p:spPr>
          <a:xfrm>
            <a:off x="0" y="5814901"/>
            <a:ext cx="89535" cy="20955"/>
          </a:xfrm>
          <a:custGeom>
            <a:avLst/>
            <a:gdLst/>
            <a:ahLst/>
            <a:cxnLst/>
            <a:rect l="l" t="t" r="r" b="b"/>
            <a:pathLst>
              <a:path w="89535" h="20954">
                <a:moveTo>
                  <a:pt x="89029" y="0"/>
                </a:moveTo>
                <a:lnTo>
                  <a:pt x="41043" y="12649"/>
                </a:lnTo>
                <a:lnTo>
                  <a:pt x="0" y="20389"/>
                </a:lnTo>
                <a:lnTo>
                  <a:pt x="41043" y="12719"/>
                </a:lnTo>
                <a:lnTo>
                  <a:pt x="89029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>
            <a:extLst>
              <a:ext uri="{FF2B5EF4-FFF2-40B4-BE49-F238E27FC236}">
                <a16:creationId xmlns:a16="http://schemas.microsoft.com/office/drawing/2014/main" id="{691E15E6-C642-217B-4979-33CDB2084464}"/>
              </a:ext>
            </a:extLst>
          </p:cNvPr>
          <p:cNvSpPr/>
          <p:nvPr/>
        </p:nvSpPr>
        <p:spPr>
          <a:xfrm>
            <a:off x="1154412" y="3186941"/>
            <a:ext cx="40640" cy="140335"/>
          </a:xfrm>
          <a:custGeom>
            <a:avLst/>
            <a:gdLst/>
            <a:ahLst/>
            <a:cxnLst/>
            <a:rect l="l" t="t" r="r" b="b"/>
            <a:pathLst>
              <a:path w="40640" h="140335">
                <a:moveTo>
                  <a:pt x="40025" y="0"/>
                </a:moveTo>
                <a:lnTo>
                  <a:pt x="22448" y="31544"/>
                </a:lnTo>
                <a:lnTo>
                  <a:pt x="9523" y="65181"/>
                </a:lnTo>
                <a:lnTo>
                  <a:pt x="1842" y="101303"/>
                </a:lnTo>
                <a:lnTo>
                  <a:pt x="0" y="140300"/>
                </a:lnTo>
                <a:lnTo>
                  <a:pt x="1929" y="109853"/>
                </a:lnTo>
                <a:lnTo>
                  <a:pt x="9523" y="76139"/>
                </a:lnTo>
                <a:lnTo>
                  <a:pt x="22362" y="39431"/>
                </a:lnTo>
                <a:lnTo>
                  <a:pt x="40025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>
            <a:extLst>
              <a:ext uri="{FF2B5EF4-FFF2-40B4-BE49-F238E27FC236}">
                <a16:creationId xmlns:a16="http://schemas.microsoft.com/office/drawing/2014/main" id="{D7C6A09B-3F75-9A77-4E2E-39B66D4FA234}"/>
              </a:ext>
            </a:extLst>
          </p:cNvPr>
          <p:cNvSpPr/>
          <p:nvPr/>
        </p:nvSpPr>
        <p:spPr>
          <a:xfrm>
            <a:off x="462838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147" y="304468"/>
                </a:moveTo>
                <a:lnTo>
                  <a:pt x="229552" y="304468"/>
                </a:lnTo>
                <a:lnTo>
                  <a:pt x="249987" y="304074"/>
                </a:lnTo>
                <a:lnTo>
                  <a:pt x="253393" y="304074"/>
                </a:lnTo>
                <a:lnTo>
                  <a:pt x="267698" y="277982"/>
                </a:lnTo>
                <a:lnTo>
                  <a:pt x="267698" y="275816"/>
                </a:lnTo>
                <a:lnTo>
                  <a:pt x="263611" y="136676"/>
                </a:lnTo>
                <a:lnTo>
                  <a:pt x="263611" y="134805"/>
                </a:lnTo>
                <a:lnTo>
                  <a:pt x="272466" y="55044"/>
                </a:lnTo>
                <a:lnTo>
                  <a:pt x="272466" y="52188"/>
                </a:lnTo>
                <a:lnTo>
                  <a:pt x="271785" y="49431"/>
                </a:lnTo>
                <a:lnTo>
                  <a:pt x="271103" y="47068"/>
                </a:lnTo>
                <a:lnTo>
                  <a:pt x="258843" y="25503"/>
                </a:lnTo>
                <a:lnTo>
                  <a:pt x="257480" y="23042"/>
                </a:lnTo>
                <a:lnTo>
                  <a:pt x="255437" y="21368"/>
                </a:lnTo>
                <a:lnTo>
                  <a:pt x="252712" y="20679"/>
                </a:lnTo>
                <a:lnTo>
                  <a:pt x="231250" y="14573"/>
                </a:lnTo>
                <a:lnTo>
                  <a:pt x="230915" y="14573"/>
                </a:lnTo>
                <a:lnTo>
                  <a:pt x="159592" y="0"/>
                </a:lnTo>
                <a:lnTo>
                  <a:pt x="158030" y="0"/>
                </a:lnTo>
                <a:lnTo>
                  <a:pt x="141001" y="1279"/>
                </a:lnTo>
                <a:lnTo>
                  <a:pt x="137595" y="1476"/>
                </a:lnTo>
                <a:lnTo>
                  <a:pt x="134870" y="3446"/>
                </a:lnTo>
                <a:lnTo>
                  <a:pt x="133508" y="6597"/>
                </a:lnTo>
                <a:lnTo>
                  <a:pt x="116479" y="38206"/>
                </a:lnTo>
                <a:lnTo>
                  <a:pt x="115798" y="39781"/>
                </a:lnTo>
                <a:lnTo>
                  <a:pt x="115117" y="41652"/>
                </a:lnTo>
                <a:lnTo>
                  <a:pt x="115117" y="43523"/>
                </a:lnTo>
                <a:lnTo>
                  <a:pt x="114199" y="58884"/>
                </a:lnTo>
                <a:lnTo>
                  <a:pt x="191407" y="58884"/>
                </a:lnTo>
                <a:lnTo>
                  <a:pt x="195494" y="64103"/>
                </a:lnTo>
                <a:lnTo>
                  <a:pt x="195494" y="146522"/>
                </a:lnTo>
                <a:lnTo>
                  <a:pt x="202109" y="275816"/>
                </a:lnTo>
                <a:lnTo>
                  <a:pt x="205322" y="286450"/>
                </a:lnTo>
                <a:lnTo>
                  <a:pt x="209799" y="286450"/>
                </a:lnTo>
                <a:lnTo>
                  <a:pt x="207755" y="295213"/>
                </a:lnTo>
                <a:lnTo>
                  <a:pt x="207755" y="296591"/>
                </a:lnTo>
                <a:lnTo>
                  <a:pt x="208436" y="297970"/>
                </a:lnTo>
                <a:lnTo>
                  <a:pt x="209799" y="298462"/>
                </a:lnTo>
                <a:lnTo>
                  <a:pt x="217973" y="301810"/>
                </a:lnTo>
                <a:lnTo>
                  <a:pt x="222741" y="303484"/>
                </a:lnTo>
                <a:lnTo>
                  <a:pt x="226147" y="304468"/>
                </a:lnTo>
                <a:close/>
              </a:path>
              <a:path w="273050" h="304800">
                <a:moveTo>
                  <a:pt x="1840" y="230713"/>
                </a:moveTo>
                <a:lnTo>
                  <a:pt x="89913" y="230713"/>
                </a:lnTo>
                <a:lnTo>
                  <a:pt x="66754" y="228646"/>
                </a:lnTo>
                <a:lnTo>
                  <a:pt x="61304" y="228252"/>
                </a:lnTo>
                <a:lnTo>
                  <a:pt x="57217" y="222738"/>
                </a:lnTo>
                <a:lnTo>
                  <a:pt x="57899" y="216437"/>
                </a:lnTo>
                <a:lnTo>
                  <a:pt x="66728" y="49431"/>
                </a:lnTo>
                <a:lnTo>
                  <a:pt x="66754" y="48841"/>
                </a:lnTo>
                <a:lnTo>
                  <a:pt x="55174" y="19792"/>
                </a:lnTo>
                <a:lnTo>
                  <a:pt x="53812" y="16247"/>
                </a:lnTo>
                <a:lnTo>
                  <a:pt x="51087" y="13786"/>
                </a:lnTo>
                <a:lnTo>
                  <a:pt x="21797" y="9551"/>
                </a:lnTo>
                <a:lnTo>
                  <a:pt x="19072" y="10634"/>
                </a:lnTo>
                <a:lnTo>
                  <a:pt x="17029" y="12899"/>
                </a:lnTo>
                <a:lnTo>
                  <a:pt x="10984" y="19792"/>
                </a:lnTo>
                <a:lnTo>
                  <a:pt x="8855" y="21762"/>
                </a:lnTo>
                <a:lnTo>
                  <a:pt x="8173" y="24420"/>
                </a:lnTo>
                <a:lnTo>
                  <a:pt x="7492" y="27275"/>
                </a:lnTo>
                <a:lnTo>
                  <a:pt x="0" y="129095"/>
                </a:lnTo>
                <a:lnTo>
                  <a:pt x="113" y="136676"/>
                </a:lnTo>
                <a:lnTo>
                  <a:pt x="1544" y="214566"/>
                </a:lnTo>
                <a:lnTo>
                  <a:pt x="1668" y="221360"/>
                </a:lnTo>
                <a:lnTo>
                  <a:pt x="1795" y="228252"/>
                </a:lnTo>
                <a:lnTo>
                  <a:pt x="1840" y="230713"/>
                </a:lnTo>
                <a:close/>
              </a:path>
              <a:path w="273050" h="304800">
                <a:moveTo>
                  <a:pt x="38826" y="299151"/>
                </a:moveTo>
                <a:lnTo>
                  <a:pt x="120770" y="299151"/>
                </a:lnTo>
                <a:lnTo>
                  <a:pt x="122609" y="297379"/>
                </a:lnTo>
                <a:lnTo>
                  <a:pt x="149175" y="267537"/>
                </a:lnTo>
                <a:lnTo>
                  <a:pt x="151218" y="265470"/>
                </a:lnTo>
                <a:lnTo>
                  <a:pt x="152581" y="262713"/>
                </a:lnTo>
                <a:lnTo>
                  <a:pt x="152581" y="259661"/>
                </a:lnTo>
                <a:lnTo>
                  <a:pt x="161436" y="70207"/>
                </a:lnTo>
                <a:lnTo>
                  <a:pt x="161436" y="64103"/>
                </a:lnTo>
                <a:lnTo>
                  <a:pt x="165523" y="59278"/>
                </a:lnTo>
                <a:lnTo>
                  <a:pt x="170291" y="59278"/>
                </a:lnTo>
                <a:lnTo>
                  <a:pt x="191407" y="58884"/>
                </a:lnTo>
                <a:lnTo>
                  <a:pt x="114199" y="58884"/>
                </a:lnTo>
                <a:lnTo>
                  <a:pt x="104899" y="214566"/>
                </a:lnTo>
                <a:lnTo>
                  <a:pt x="104899" y="218111"/>
                </a:lnTo>
                <a:lnTo>
                  <a:pt x="102856" y="221360"/>
                </a:lnTo>
                <a:lnTo>
                  <a:pt x="100812" y="223329"/>
                </a:lnTo>
                <a:lnTo>
                  <a:pt x="94000" y="228646"/>
                </a:lnTo>
                <a:lnTo>
                  <a:pt x="92638" y="230024"/>
                </a:lnTo>
                <a:lnTo>
                  <a:pt x="89913" y="230713"/>
                </a:lnTo>
                <a:lnTo>
                  <a:pt x="1840" y="230713"/>
                </a:lnTo>
                <a:lnTo>
                  <a:pt x="2668" y="275816"/>
                </a:lnTo>
                <a:lnTo>
                  <a:pt x="2724" y="283989"/>
                </a:lnTo>
                <a:lnTo>
                  <a:pt x="5449" y="288321"/>
                </a:lnTo>
                <a:lnTo>
                  <a:pt x="9536" y="289699"/>
                </a:lnTo>
                <a:lnTo>
                  <a:pt x="38145" y="298856"/>
                </a:lnTo>
                <a:lnTo>
                  <a:pt x="38826" y="299151"/>
                </a:lnTo>
                <a:close/>
              </a:path>
              <a:path w="273050" h="304800">
                <a:moveTo>
                  <a:pt x="205614" y="286745"/>
                </a:moveTo>
                <a:lnTo>
                  <a:pt x="207074" y="286745"/>
                </a:lnTo>
                <a:lnTo>
                  <a:pt x="209799" y="286450"/>
                </a:lnTo>
                <a:lnTo>
                  <a:pt x="205322" y="286450"/>
                </a:lnTo>
                <a:lnTo>
                  <a:pt x="205614" y="286745"/>
                </a:lnTo>
                <a:close/>
              </a:path>
              <a:path w="273050" h="304800">
                <a:moveTo>
                  <a:pt x="115798" y="300333"/>
                </a:moveTo>
                <a:lnTo>
                  <a:pt x="118089" y="300333"/>
                </a:lnTo>
                <a:lnTo>
                  <a:pt x="121061" y="299151"/>
                </a:lnTo>
                <a:lnTo>
                  <a:pt x="33315" y="299151"/>
                </a:lnTo>
                <a:lnTo>
                  <a:pt x="115798" y="300333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>
            <a:extLst>
              <a:ext uri="{FF2B5EF4-FFF2-40B4-BE49-F238E27FC236}">
                <a16:creationId xmlns:a16="http://schemas.microsoft.com/office/drawing/2014/main" id="{CBE4D2FE-A53A-AE6C-F586-102CE419F12A}"/>
              </a:ext>
            </a:extLst>
          </p:cNvPr>
          <p:cNvSpPr/>
          <p:nvPr/>
        </p:nvSpPr>
        <p:spPr>
          <a:xfrm>
            <a:off x="802058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912" y="335583"/>
                </a:moveTo>
                <a:lnTo>
                  <a:pt x="344371" y="335583"/>
                </a:lnTo>
                <a:lnTo>
                  <a:pt x="380771" y="326229"/>
                </a:lnTo>
                <a:lnTo>
                  <a:pt x="382815" y="325737"/>
                </a:lnTo>
                <a:lnTo>
                  <a:pt x="384177" y="323472"/>
                </a:lnTo>
                <a:lnTo>
                  <a:pt x="384119" y="317565"/>
                </a:lnTo>
                <a:lnTo>
                  <a:pt x="382263" y="209940"/>
                </a:lnTo>
                <a:lnTo>
                  <a:pt x="382246" y="208955"/>
                </a:lnTo>
                <a:lnTo>
                  <a:pt x="382134" y="202457"/>
                </a:lnTo>
                <a:lnTo>
                  <a:pt x="373278" y="54355"/>
                </a:lnTo>
                <a:lnTo>
                  <a:pt x="373278" y="52582"/>
                </a:lnTo>
                <a:lnTo>
                  <a:pt x="372597" y="50908"/>
                </a:lnTo>
                <a:lnTo>
                  <a:pt x="371235" y="50022"/>
                </a:lnTo>
                <a:lnTo>
                  <a:pt x="324916" y="11718"/>
                </a:lnTo>
                <a:lnTo>
                  <a:pt x="312655" y="3545"/>
                </a:lnTo>
                <a:lnTo>
                  <a:pt x="311973" y="3150"/>
                </a:lnTo>
                <a:lnTo>
                  <a:pt x="311292" y="2855"/>
                </a:lnTo>
                <a:lnTo>
                  <a:pt x="310611" y="2855"/>
                </a:lnTo>
                <a:lnTo>
                  <a:pt x="192769" y="0"/>
                </a:lnTo>
                <a:lnTo>
                  <a:pt x="191407" y="0"/>
                </a:lnTo>
                <a:lnTo>
                  <a:pt x="190726" y="196"/>
                </a:lnTo>
                <a:lnTo>
                  <a:pt x="153943" y="27472"/>
                </a:lnTo>
                <a:lnTo>
                  <a:pt x="152581" y="28457"/>
                </a:lnTo>
                <a:lnTo>
                  <a:pt x="151899" y="30230"/>
                </a:lnTo>
                <a:lnTo>
                  <a:pt x="151854" y="36052"/>
                </a:lnTo>
                <a:lnTo>
                  <a:pt x="151131" y="97482"/>
                </a:lnTo>
                <a:lnTo>
                  <a:pt x="289495" y="97482"/>
                </a:lnTo>
                <a:lnTo>
                  <a:pt x="295625" y="106343"/>
                </a:lnTo>
                <a:lnTo>
                  <a:pt x="295625" y="108903"/>
                </a:lnTo>
                <a:lnTo>
                  <a:pt x="306524" y="149969"/>
                </a:lnTo>
                <a:lnTo>
                  <a:pt x="307918" y="159472"/>
                </a:lnTo>
                <a:lnTo>
                  <a:pt x="308993" y="169058"/>
                </a:lnTo>
                <a:lnTo>
                  <a:pt x="309685" y="178700"/>
                </a:lnTo>
                <a:lnTo>
                  <a:pt x="309930" y="188369"/>
                </a:lnTo>
                <a:lnTo>
                  <a:pt x="309406" y="294427"/>
                </a:lnTo>
                <a:lnTo>
                  <a:pt x="309285" y="318943"/>
                </a:lnTo>
                <a:lnTo>
                  <a:pt x="309249" y="328986"/>
                </a:lnTo>
                <a:lnTo>
                  <a:pt x="311292" y="331349"/>
                </a:lnTo>
                <a:lnTo>
                  <a:pt x="341912" y="335583"/>
                </a:lnTo>
                <a:close/>
              </a:path>
              <a:path w="384175" h="353695">
                <a:moveTo>
                  <a:pt x="2463" y="247551"/>
                </a:moveTo>
                <a:lnTo>
                  <a:pt x="80377" y="247551"/>
                </a:lnTo>
                <a:lnTo>
                  <a:pt x="77652" y="244992"/>
                </a:lnTo>
                <a:lnTo>
                  <a:pt x="77652" y="241545"/>
                </a:lnTo>
                <a:lnTo>
                  <a:pt x="65391" y="24420"/>
                </a:lnTo>
                <a:lnTo>
                  <a:pt x="65391" y="21368"/>
                </a:lnTo>
                <a:lnTo>
                  <a:pt x="57899" y="13096"/>
                </a:lnTo>
                <a:lnTo>
                  <a:pt x="14304" y="17034"/>
                </a:lnTo>
                <a:lnTo>
                  <a:pt x="2043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48" y="231503"/>
                </a:lnTo>
                <a:lnTo>
                  <a:pt x="2263" y="232684"/>
                </a:lnTo>
                <a:lnTo>
                  <a:pt x="2383" y="241545"/>
                </a:lnTo>
                <a:lnTo>
                  <a:pt x="2463" y="247551"/>
                </a:lnTo>
                <a:close/>
              </a:path>
              <a:path w="384175" h="353695">
                <a:moveTo>
                  <a:pt x="57217" y="353404"/>
                </a:moveTo>
                <a:lnTo>
                  <a:pt x="58580" y="353404"/>
                </a:lnTo>
                <a:lnTo>
                  <a:pt x="188682" y="335583"/>
                </a:lnTo>
                <a:lnTo>
                  <a:pt x="190045" y="335288"/>
                </a:lnTo>
                <a:lnTo>
                  <a:pt x="191407" y="334008"/>
                </a:lnTo>
                <a:lnTo>
                  <a:pt x="192088" y="332137"/>
                </a:lnTo>
                <a:lnTo>
                  <a:pt x="203668" y="296199"/>
                </a:lnTo>
                <a:lnTo>
                  <a:pt x="204349" y="295608"/>
                </a:lnTo>
                <a:lnTo>
                  <a:pt x="204349" y="294427"/>
                </a:lnTo>
                <a:lnTo>
                  <a:pt x="207074" y="189944"/>
                </a:lnTo>
                <a:lnTo>
                  <a:pt x="206393" y="118265"/>
                </a:lnTo>
                <a:lnTo>
                  <a:pt x="206393" y="115599"/>
                </a:lnTo>
                <a:lnTo>
                  <a:pt x="206979" y="108903"/>
                </a:lnTo>
                <a:lnTo>
                  <a:pt x="207074" y="107820"/>
                </a:lnTo>
                <a:lnTo>
                  <a:pt x="209117" y="107427"/>
                </a:lnTo>
                <a:lnTo>
                  <a:pt x="262930" y="98762"/>
                </a:lnTo>
                <a:lnTo>
                  <a:pt x="263611" y="98762"/>
                </a:lnTo>
                <a:lnTo>
                  <a:pt x="288700" y="97482"/>
                </a:lnTo>
                <a:lnTo>
                  <a:pt x="151131" y="97482"/>
                </a:lnTo>
                <a:lnTo>
                  <a:pt x="149897" y="202457"/>
                </a:lnTo>
                <a:lnTo>
                  <a:pt x="149856" y="208955"/>
                </a:lnTo>
                <a:lnTo>
                  <a:pt x="148494" y="209940"/>
                </a:lnTo>
                <a:lnTo>
                  <a:pt x="128740" y="231503"/>
                </a:lnTo>
                <a:lnTo>
                  <a:pt x="128059" y="232093"/>
                </a:lnTo>
                <a:lnTo>
                  <a:pt x="127378" y="232487"/>
                </a:lnTo>
                <a:lnTo>
                  <a:pt x="126696" y="232684"/>
                </a:lnTo>
                <a:lnTo>
                  <a:pt x="83102" y="246370"/>
                </a:lnTo>
                <a:lnTo>
                  <a:pt x="83102" y="246665"/>
                </a:lnTo>
                <a:lnTo>
                  <a:pt x="80377" y="247551"/>
                </a:lnTo>
                <a:lnTo>
                  <a:pt x="2463" y="247551"/>
                </a:lnTo>
                <a:lnTo>
                  <a:pt x="3405" y="317565"/>
                </a:lnTo>
                <a:lnTo>
                  <a:pt x="3405" y="318943"/>
                </a:lnTo>
                <a:lnTo>
                  <a:pt x="4086" y="320223"/>
                </a:lnTo>
                <a:lnTo>
                  <a:pt x="26565" y="346315"/>
                </a:lnTo>
                <a:lnTo>
                  <a:pt x="57217" y="353404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>
            <a:extLst>
              <a:ext uri="{FF2B5EF4-FFF2-40B4-BE49-F238E27FC236}">
                <a16:creationId xmlns:a16="http://schemas.microsoft.com/office/drawing/2014/main" id="{FAF8CD5B-1512-32B4-1B96-3B1A8A990668}"/>
              </a:ext>
            </a:extLst>
          </p:cNvPr>
          <p:cNvSpPr/>
          <p:nvPr/>
        </p:nvSpPr>
        <p:spPr>
          <a:xfrm>
            <a:off x="1253671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147" y="304468"/>
                </a:moveTo>
                <a:lnTo>
                  <a:pt x="229552" y="304468"/>
                </a:lnTo>
                <a:lnTo>
                  <a:pt x="249987" y="304074"/>
                </a:lnTo>
                <a:lnTo>
                  <a:pt x="253393" y="304074"/>
                </a:lnTo>
                <a:lnTo>
                  <a:pt x="267698" y="277982"/>
                </a:lnTo>
                <a:lnTo>
                  <a:pt x="267698" y="275816"/>
                </a:lnTo>
                <a:lnTo>
                  <a:pt x="263611" y="136676"/>
                </a:lnTo>
                <a:lnTo>
                  <a:pt x="263611" y="134805"/>
                </a:lnTo>
                <a:lnTo>
                  <a:pt x="272466" y="55044"/>
                </a:lnTo>
                <a:lnTo>
                  <a:pt x="272466" y="52188"/>
                </a:lnTo>
                <a:lnTo>
                  <a:pt x="271785" y="49431"/>
                </a:lnTo>
                <a:lnTo>
                  <a:pt x="270422" y="47068"/>
                </a:lnTo>
                <a:lnTo>
                  <a:pt x="258843" y="25503"/>
                </a:lnTo>
                <a:lnTo>
                  <a:pt x="257480" y="23042"/>
                </a:lnTo>
                <a:lnTo>
                  <a:pt x="255437" y="21368"/>
                </a:lnTo>
                <a:lnTo>
                  <a:pt x="252712" y="20679"/>
                </a:lnTo>
                <a:lnTo>
                  <a:pt x="231250" y="14573"/>
                </a:lnTo>
                <a:lnTo>
                  <a:pt x="230915" y="14573"/>
                </a:lnTo>
                <a:lnTo>
                  <a:pt x="159592" y="0"/>
                </a:lnTo>
                <a:lnTo>
                  <a:pt x="158030" y="0"/>
                </a:lnTo>
                <a:lnTo>
                  <a:pt x="141001" y="1279"/>
                </a:lnTo>
                <a:lnTo>
                  <a:pt x="137595" y="1476"/>
                </a:lnTo>
                <a:lnTo>
                  <a:pt x="134870" y="3446"/>
                </a:lnTo>
                <a:lnTo>
                  <a:pt x="133508" y="6597"/>
                </a:lnTo>
                <a:lnTo>
                  <a:pt x="116479" y="38206"/>
                </a:lnTo>
                <a:lnTo>
                  <a:pt x="115798" y="39781"/>
                </a:lnTo>
                <a:lnTo>
                  <a:pt x="115117" y="41652"/>
                </a:lnTo>
                <a:lnTo>
                  <a:pt x="115117" y="43523"/>
                </a:lnTo>
                <a:lnTo>
                  <a:pt x="114199" y="58884"/>
                </a:lnTo>
                <a:lnTo>
                  <a:pt x="190726" y="58884"/>
                </a:lnTo>
                <a:lnTo>
                  <a:pt x="195494" y="64103"/>
                </a:lnTo>
                <a:lnTo>
                  <a:pt x="195494" y="146522"/>
                </a:lnTo>
                <a:lnTo>
                  <a:pt x="202109" y="275816"/>
                </a:lnTo>
                <a:lnTo>
                  <a:pt x="202220" y="277982"/>
                </a:lnTo>
                <a:lnTo>
                  <a:pt x="202306" y="279656"/>
                </a:lnTo>
                <a:lnTo>
                  <a:pt x="204349" y="284973"/>
                </a:lnTo>
                <a:lnTo>
                  <a:pt x="205030" y="286155"/>
                </a:lnTo>
                <a:lnTo>
                  <a:pt x="205322" y="286450"/>
                </a:lnTo>
                <a:lnTo>
                  <a:pt x="209799" y="286450"/>
                </a:lnTo>
                <a:lnTo>
                  <a:pt x="207755" y="295213"/>
                </a:lnTo>
                <a:lnTo>
                  <a:pt x="207755" y="296591"/>
                </a:lnTo>
                <a:lnTo>
                  <a:pt x="208436" y="297970"/>
                </a:lnTo>
                <a:lnTo>
                  <a:pt x="209799" y="298462"/>
                </a:lnTo>
                <a:lnTo>
                  <a:pt x="217973" y="301810"/>
                </a:lnTo>
                <a:lnTo>
                  <a:pt x="222741" y="303484"/>
                </a:lnTo>
                <a:lnTo>
                  <a:pt x="226147" y="304468"/>
                </a:lnTo>
                <a:close/>
              </a:path>
              <a:path w="273050" h="304800">
                <a:moveTo>
                  <a:pt x="1840" y="230713"/>
                </a:moveTo>
                <a:lnTo>
                  <a:pt x="89913" y="230713"/>
                </a:lnTo>
                <a:lnTo>
                  <a:pt x="66754" y="228646"/>
                </a:lnTo>
                <a:lnTo>
                  <a:pt x="61304" y="228252"/>
                </a:lnTo>
                <a:lnTo>
                  <a:pt x="57217" y="222738"/>
                </a:lnTo>
                <a:lnTo>
                  <a:pt x="57899" y="216437"/>
                </a:lnTo>
                <a:lnTo>
                  <a:pt x="66728" y="49431"/>
                </a:lnTo>
                <a:lnTo>
                  <a:pt x="66754" y="48841"/>
                </a:lnTo>
                <a:lnTo>
                  <a:pt x="55174" y="19792"/>
                </a:lnTo>
                <a:lnTo>
                  <a:pt x="53812" y="16247"/>
                </a:lnTo>
                <a:lnTo>
                  <a:pt x="51087" y="13786"/>
                </a:lnTo>
                <a:lnTo>
                  <a:pt x="21797" y="9551"/>
                </a:lnTo>
                <a:lnTo>
                  <a:pt x="19072" y="10634"/>
                </a:lnTo>
                <a:lnTo>
                  <a:pt x="17029" y="12899"/>
                </a:lnTo>
                <a:lnTo>
                  <a:pt x="10984" y="19792"/>
                </a:lnTo>
                <a:lnTo>
                  <a:pt x="8855" y="21762"/>
                </a:lnTo>
                <a:lnTo>
                  <a:pt x="8173" y="24420"/>
                </a:lnTo>
                <a:lnTo>
                  <a:pt x="7492" y="27275"/>
                </a:lnTo>
                <a:lnTo>
                  <a:pt x="0" y="129095"/>
                </a:lnTo>
                <a:lnTo>
                  <a:pt x="113" y="136676"/>
                </a:lnTo>
                <a:lnTo>
                  <a:pt x="1544" y="214566"/>
                </a:lnTo>
                <a:lnTo>
                  <a:pt x="1668" y="221360"/>
                </a:lnTo>
                <a:lnTo>
                  <a:pt x="1795" y="228252"/>
                </a:lnTo>
                <a:lnTo>
                  <a:pt x="1840" y="230713"/>
                </a:lnTo>
                <a:close/>
              </a:path>
              <a:path w="273050" h="304800">
                <a:moveTo>
                  <a:pt x="38826" y="299151"/>
                </a:moveTo>
                <a:lnTo>
                  <a:pt x="120702" y="299151"/>
                </a:lnTo>
                <a:lnTo>
                  <a:pt x="121928" y="297379"/>
                </a:lnTo>
                <a:lnTo>
                  <a:pt x="149175" y="267537"/>
                </a:lnTo>
                <a:lnTo>
                  <a:pt x="151218" y="265470"/>
                </a:lnTo>
                <a:lnTo>
                  <a:pt x="152581" y="262713"/>
                </a:lnTo>
                <a:lnTo>
                  <a:pt x="152581" y="259661"/>
                </a:lnTo>
                <a:lnTo>
                  <a:pt x="160755" y="70207"/>
                </a:lnTo>
                <a:lnTo>
                  <a:pt x="161436" y="64103"/>
                </a:lnTo>
                <a:lnTo>
                  <a:pt x="165523" y="59278"/>
                </a:lnTo>
                <a:lnTo>
                  <a:pt x="170291" y="59278"/>
                </a:lnTo>
                <a:lnTo>
                  <a:pt x="190726" y="58884"/>
                </a:lnTo>
                <a:lnTo>
                  <a:pt x="114199" y="58884"/>
                </a:lnTo>
                <a:lnTo>
                  <a:pt x="104899" y="214566"/>
                </a:lnTo>
                <a:lnTo>
                  <a:pt x="104899" y="218111"/>
                </a:lnTo>
                <a:lnTo>
                  <a:pt x="102856" y="221360"/>
                </a:lnTo>
                <a:lnTo>
                  <a:pt x="100812" y="223329"/>
                </a:lnTo>
                <a:lnTo>
                  <a:pt x="94000" y="228646"/>
                </a:lnTo>
                <a:lnTo>
                  <a:pt x="91957" y="230024"/>
                </a:lnTo>
                <a:lnTo>
                  <a:pt x="89913" y="230713"/>
                </a:lnTo>
                <a:lnTo>
                  <a:pt x="1840" y="230713"/>
                </a:lnTo>
                <a:lnTo>
                  <a:pt x="2668" y="275816"/>
                </a:lnTo>
                <a:lnTo>
                  <a:pt x="2724" y="283989"/>
                </a:lnTo>
                <a:lnTo>
                  <a:pt x="5449" y="288321"/>
                </a:lnTo>
                <a:lnTo>
                  <a:pt x="9536" y="289699"/>
                </a:lnTo>
                <a:lnTo>
                  <a:pt x="38145" y="298856"/>
                </a:lnTo>
                <a:lnTo>
                  <a:pt x="38826" y="299151"/>
                </a:lnTo>
                <a:close/>
              </a:path>
              <a:path w="273050" h="304800">
                <a:moveTo>
                  <a:pt x="205614" y="286745"/>
                </a:moveTo>
                <a:lnTo>
                  <a:pt x="207074" y="286745"/>
                </a:lnTo>
                <a:lnTo>
                  <a:pt x="209799" y="286450"/>
                </a:lnTo>
                <a:lnTo>
                  <a:pt x="205322" y="286450"/>
                </a:lnTo>
                <a:lnTo>
                  <a:pt x="205614" y="286745"/>
                </a:lnTo>
                <a:close/>
              </a:path>
              <a:path w="273050" h="304800">
                <a:moveTo>
                  <a:pt x="115798" y="300333"/>
                </a:moveTo>
                <a:lnTo>
                  <a:pt x="118089" y="300333"/>
                </a:lnTo>
                <a:lnTo>
                  <a:pt x="121061" y="299151"/>
                </a:lnTo>
                <a:lnTo>
                  <a:pt x="33315" y="299151"/>
                </a:lnTo>
                <a:lnTo>
                  <a:pt x="115798" y="300333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>
            <a:extLst>
              <a:ext uri="{FF2B5EF4-FFF2-40B4-BE49-F238E27FC236}">
                <a16:creationId xmlns:a16="http://schemas.microsoft.com/office/drawing/2014/main" id="{40CA522A-1AB4-CDBB-51EE-FD499CCCC480}"/>
              </a:ext>
            </a:extLst>
          </p:cNvPr>
          <p:cNvSpPr/>
          <p:nvPr/>
        </p:nvSpPr>
        <p:spPr>
          <a:xfrm>
            <a:off x="1592892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912" y="335583"/>
                </a:moveTo>
                <a:lnTo>
                  <a:pt x="344364" y="335583"/>
                </a:lnTo>
                <a:lnTo>
                  <a:pt x="380090" y="326229"/>
                </a:lnTo>
                <a:lnTo>
                  <a:pt x="382134" y="325737"/>
                </a:lnTo>
                <a:lnTo>
                  <a:pt x="384177" y="323472"/>
                </a:lnTo>
                <a:lnTo>
                  <a:pt x="384119" y="317565"/>
                </a:lnTo>
                <a:lnTo>
                  <a:pt x="382263" y="209940"/>
                </a:lnTo>
                <a:lnTo>
                  <a:pt x="382246" y="208955"/>
                </a:lnTo>
                <a:lnTo>
                  <a:pt x="382134" y="202457"/>
                </a:lnTo>
                <a:lnTo>
                  <a:pt x="373278" y="54355"/>
                </a:lnTo>
                <a:lnTo>
                  <a:pt x="373278" y="52582"/>
                </a:lnTo>
                <a:lnTo>
                  <a:pt x="372597" y="50908"/>
                </a:lnTo>
                <a:lnTo>
                  <a:pt x="371235" y="50022"/>
                </a:lnTo>
                <a:lnTo>
                  <a:pt x="324916" y="11718"/>
                </a:lnTo>
                <a:lnTo>
                  <a:pt x="312655" y="3545"/>
                </a:lnTo>
                <a:lnTo>
                  <a:pt x="311973" y="3150"/>
                </a:lnTo>
                <a:lnTo>
                  <a:pt x="311292" y="2855"/>
                </a:lnTo>
                <a:lnTo>
                  <a:pt x="309930" y="2855"/>
                </a:lnTo>
                <a:lnTo>
                  <a:pt x="192769" y="0"/>
                </a:lnTo>
                <a:lnTo>
                  <a:pt x="191407" y="0"/>
                </a:lnTo>
                <a:lnTo>
                  <a:pt x="190726" y="196"/>
                </a:lnTo>
                <a:lnTo>
                  <a:pt x="153943" y="27472"/>
                </a:lnTo>
                <a:lnTo>
                  <a:pt x="152581" y="28457"/>
                </a:lnTo>
                <a:lnTo>
                  <a:pt x="151899" y="30230"/>
                </a:lnTo>
                <a:lnTo>
                  <a:pt x="151854" y="36052"/>
                </a:lnTo>
                <a:lnTo>
                  <a:pt x="151131" y="97482"/>
                </a:lnTo>
                <a:lnTo>
                  <a:pt x="288814" y="97482"/>
                </a:lnTo>
                <a:lnTo>
                  <a:pt x="295625" y="106343"/>
                </a:lnTo>
                <a:lnTo>
                  <a:pt x="295625" y="108903"/>
                </a:lnTo>
                <a:lnTo>
                  <a:pt x="306524" y="149969"/>
                </a:lnTo>
                <a:lnTo>
                  <a:pt x="307918" y="159472"/>
                </a:lnTo>
                <a:lnTo>
                  <a:pt x="308993" y="169058"/>
                </a:lnTo>
                <a:lnTo>
                  <a:pt x="309685" y="178700"/>
                </a:lnTo>
                <a:lnTo>
                  <a:pt x="309930" y="188369"/>
                </a:lnTo>
                <a:lnTo>
                  <a:pt x="309406" y="294427"/>
                </a:lnTo>
                <a:lnTo>
                  <a:pt x="309285" y="318943"/>
                </a:lnTo>
                <a:lnTo>
                  <a:pt x="309249" y="328986"/>
                </a:lnTo>
                <a:lnTo>
                  <a:pt x="311292" y="331349"/>
                </a:lnTo>
                <a:lnTo>
                  <a:pt x="341912" y="335583"/>
                </a:lnTo>
                <a:close/>
              </a:path>
              <a:path w="384175" h="353695">
                <a:moveTo>
                  <a:pt x="2463" y="247551"/>
                </a:moveTo>
                <a:lnTo>
                  <a:pt x="80377" y="247551"/>
                </a:lnTo>
                <a:lnTo>
                  <a:pt x="77652" y="244992"/>
                </a:lnTo>
                <a:lnTo>
                  <a:pt x="77652" y="241545"/>
                </a:lnTo>
                <a:lnTo>
                  <a:pt x="65391" y="24420"/>
                </a:lnTo>
                <a:lnTo>
                  <a:pt x="65391" y="21368"/>
                </a:lnTo>
                <a:lnTo>
                  <a:pt x="57899" y="13096"/>
                </a:lnTo>
                <a:lnTo>
                  <a:pt x="14304" y="17034"/>
                </a:lnTo>
                <a:lnTo>
                  <a:pt x="2043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48" y="231503"/>
                </a:lnTo>
                <a:lnTo>
                  <a:pt x="2263" y="232684"/>
                </a:lnTo>
                <a:lnTo>
                  <a:pt x="2383" y="241545"/>
                </a:lnTo>
                <a:lnTo>
                  <a:pt x="2463" y="247551"/>
                </a:lnTo>
                <a:close/>
              </a:path>
              <a:path w="384175" h="353695">
                <a:moveTo>
                  <a:pt x="56536" y="353404"/>
                </a:moveTo>
                <a:lnTo>
                  <a:pt x="57899" y="353404"/>
                </a:lnTo>
                <a:lnTo>
                  <a:pt x="188682" y="335583"/>
                </a:lnTo>
                <a:lnTo>
                  <a:pt x="190045" y="335288"/>
                </a:lnTo>
                <a:lnTo>
                  <a:pt x="191407" y="334008"/>
                </a:lnTo>
                <a:lnTo>
                  <a:pt x="192088" y="332137"/>
                </a:lnTo>
                <a:lnTo>
                  <a:pt x="203668" y="296199"/>
                </a:lnTo>
                <a:lnTo>
                  <a:pt x="203668" y="295608"/>
                </a:lnTo>
                <a:lnTo>
                  <a:pt x="204349" y="295017"/>
                </a:lnTo>
                <a:lnTo>
                  <a:pt x="204349" y="294427"/>
                </a:lnTo>
                <a:lnTo>
                  <a:pt x="207074" y="189944"/>
                </a:lnTo>
                <a:lnTo>
                  <a:pt x="206393" y="118265"/>
                </a:lnTo>
                <a:lnTo>
                  <a:pt x="206393" y="107820"/>
                </a:lnTo>
                <a:lnTo>
                  <a:pt x="209117" y="107427"/>
                </a:lnTo>
                <a:lnTo>
                  <a:pt x="262930" y="98762"/>
                </a:lnTo>
                <a:lnTo>
                  <a:pt x="263611" y="98762"/>
                </a:lnTo>
                <a:lnTo>
                  <a:pt x="288814" y="97482"/>
                </a:lnTo>
                <a:lnTo>
                  <a:pt x="151131" y="97482"/>
                </a:lnTo>
                <a:lnTo>
                  <a:pt x="149897" y="202457"/>
                </a:lnTo>
                <a:lnTo>
                  <a:pt x="149856" y="208955"/>
                </a:lnTo>
                <a:lnTo>
                  <a:pt x="148494" y="209940"/>
                </a:lnTo>
                <a:lnTo>
                  <a:pt x="128059" y="231503"/>
                </a:lnTo>
                <a:lnTo>
                  <a:pt x="128059" y="232093"/>
                </a:lnTo>
                <a:lnTo>
                  <a:pt x="127378" y="232487"/>
                </a:lnTo>
                <a:lnTo>
                  <a:pt x="126696" y="232684"/>
                </a:lnTo>
                <a:lnTo>
                  <a:pt x="83102" y="246370"/>
                </a:lnTo>
                <a:lnTo>
                  <a:pt x="83102" y="246665"/>
                </a:lnTo>
                <a:lnTo>
                  <a:pt x="80377" y="247551"/>
                </a:lnTo>
                <a:lnTo>
                  <a:pt x="2463" y="247551"/>
                </a:lnTo>
                <a:lnTo>
                  <a:pt x="3405" y="317565"/>
                </a:lnTo>
                <a:lnTo>
                  <a:pt x="3405" y="318943"/>
                </a:lnTo>
                <a:lnTo>
                  <a:pt x="26565" y="346315"/>
                </a:lnTo>
                <a:lnTo>
                  <a:pt x="56536" y="353404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>
            <a:extLst>
              <a:ext uri="{FF2B5EF4-FFF2-40B4-BE49-F238E27FC236}">
                <a16:creationId xmlns:a16="http://schemas.microsoft.com/office/drawing/2014/main" id="{991C32EE-728E-CBCE-8D39-8680B37D7CE1}"/>
              </a:ext>
            </a:extLst>
          </p:cNvPr>
          <p:cNvSpPr/>
          <p:nvPr/>
        </p:nvSpPr>
        <p:spPr>
          <a:xfrm>
            <a:off x="2044505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147" y="304468"/>
                </a:moveTo>
                <a:lnTo>
                  <a:pt x="229552" y="304468"/>
                </a:lnTo>
                <a:lnTo>
                  <a:pt x="249987" y="304074"/>
                </a:lnTo>
                <a:lnTo>
                  <a:pt x="253393" y="304074"/>
                </a:lnTo>
                <a:lnTo>
                  <a:pt x="256176" y="301810"/>
                </a:lnTo>
                <a:lnTo>
                  <a:pt x="258161" y="298462"/>
                </a:lnTo>
                <a:lnTo>
                  <a:pt x="265654" y="282118"/>
                </a:lnTo>
                <a:lnTo>
                  <a:pt x="267017" y="280149"/>
                </a:lnTo>
                <a:lnTo>
                  <a:pt x="267017" y="275816"/>
                </a:lnTo>
                <a:lnTo>
                  <a:pt x="263611" y="136676"/>
                </a:lnTo>
                <a:lnTo>
                  <a:pt x="263611" y="134805"/>
                </a:lnTo>
                <a:lnTo>
                  <a:pt x="272466" y="55044"/>
                </a:lnTo>
                <a:lnTo>
                  <a:pt x="272466" y="52188"/>
                </a:lnTo>
                <a:lnTo>
                  <a:pt x="271785" y="49431"/>
                </a:lnTo>
                <a:lnTo>
                  <a:pt x="270422" y="47068"/>
                </a:lnTo>
                <a:lnTo>
                  <a:pt x="258843" y="25503"/>
                </a:lnTo>
                <a:lnTo>
                  <a:pt x="257480" y="23042"/>
                </a:lnTo>
                <a:lnTo>
                  <a:pt x="255437" y="21368"/>
                </a:lnTo>
                <a:lnTo>
                  <a:pt x="252712" y="20679"/>
                </a:lnTo>
                <a:lnTo>
                  <a:pt x="230915" y="14573"/>
                </a:lnTo>
                <a:lnTo>
                  <a:pt x="159592" y="0"/>
                </a:lnTo>
                <a:lnTo>
                  <a:pt x="158030" y="0"/>
                </a:lnTo>
                <a:lnTo>
                  <a:pt x="137595" y="1476"/>
                </a:lnTo>
                <a:lnTo>
                  <a:pt x="134870" y="3446"/>
                </a:lnTo>
                <a:lnTo>
                  <a:pt x="133508" y="6597"/>
                </a:lnTo>
                <a:lnTo>
                  <a:pt x="116479" y="38206"/>
                </a:lnTo>
                <a:lnTo>
                  <a:pt x="115798" y="39781"/>
                </a:lnTo>
                <a:lnTo>
                  <a:pt x="115117" y="41652"/>
                </a:lnTo>
                <a:lnTo>
                  <a:pt x="115117" y="43523"/>
                </a:lnTo>
                <a:lnTo>
                  <a:pt x="114199" y="58884"/>
                </a:lnTo>
                <a:lnTo>
                  <a:pt x="190726" y="58884"/>
                </a:lnTo>
                <a:lnTo>
                  <a:pt x="195494" y="64103"/>
                </a:lnTo>
                <a:lnTo>
                  <a:pt x="195494" y="146522"/>
                </a:lnTo>
                <a:lnTo>
                  <a:pt x="202265" y="278869"/>
                </a:lnTo>
                <a:lnTo>
                  <a:pt x="202306" y="279656"/>
                </a:lnTo>
                <a:lnTo>
                  <a:pt x="204349" y="284973"/>
                </a:lnTo>
                <a:lnTo>
                  <a:pt x="205030" y="286155"/>
                </a:lnTo>
                <a:lnTo>
                  <a:pt x="205322" y="286450"/>
                </a:lnTo>
                <a:lnTo>
                  <a:pt x="209799" y="286450"/>
                </a:lnTo>
                <a:lnTo>
                  <a:pt x="207755" y="295213"/>
                </a:lnTo>
                <a:lnTo>
                  <a:pt x="207755" y="296591"/>
                </a:lnTo>
                <a:lnTo>
                  <a:pt x="208436" y="297970"/>
                </a:lnTo>
                <a:lnTo>
                  <a:pt x="209117" y="298462"/>
                </a:lnTo>
                <a:lnTo>
                  <a:pt x="217973" y="301810"/>
                </a:lnTo>
                <a:lnTo>
                  <a:pt x="222741" y="303484"/>
                </a:lnTo>
                <a:lnTo>
                  <a:pt x="226147" y="304468"/>
                </a:lnTo>
                <a:close/>
              </a:path>
              <a:path w="273050" h="304800">
                <a:moveTo>
                  <a:pt x="1840" y="230713"/>
                </a:moveTo>
                <a:lnTo>
                  <a:pt x="89913" y="230713"/>
                </a:lnTo>
                <a:lnTo>
                  <a:pt x="87870" y="230517"/>
                </a:lnTo>
                <a:lnTo>
                  <a:pt x="61304" y="228252"/>
                </a:lnTo>
                <a:lnTo>
                  <a:pt x="57217" y="222738"/>
                </a:lnTo>
                <a:lnTo>
                  <a:pt x="57324" y="214566"/>
                </a:lnTo>
                <a:lnTo>
                  <a:pt x="66726" y="49431"/>
                </a:lnTo>
                <a:lnTo>
                  <a:pt x="66754" y="48841"/>
                </a:lnTo>
                <a:lnTo>
                  <a:pt x="55174" y="19792"/>
                </a:lnTo>
                <a:lnTo>
                  <a:pt x="53812" y="16247"/>
                </a:lnTo>
                <a:lnTo>
                  <a:pt x="51087" y="13786"/>
                </a:lnTo>
                <a:lnTo>
                  <a:pt x="21797" y="9551"/>
                </a:lnTo>
                <a:lnTo>
                  <a:pt x="19072" y="10634"/>
                </a:lnTo>
                <a:lnTo>
                  <a:pt x="17029" y="12899"/>
                </a:lnTo>
                <a:lnTo>
                  <a:pt x="10984" y="19792"/>
                </a:lnTo>
                <a:lnTo>
                  <a:pt x="8855" y="21762"/>
                </a:lnTo>
                <a:lnTo>
                  <a:pt x="8173" y="24420"/>
                </a:lnTo>
                <a:lnTo>
                  <a:pt x="7492" y="27275"/>
                </a:lnTo>
                <a:lnTo>
                  <a:pt x="0" y="129095"/>
                </a:lnTo>
                <a:lnTo>
                  <a:pt x="113" y="136676"/>
                </a:lnTo>
                <a:lnTo>
                  <a:pt x="1544" y="214566"/>
                </a:lnTo>
                <a:lnTo>
                  <a:pt x="1668" y="221360"/>
                </a:lnTo>
                <a:lnTo>
                  <a:pt x="1795" y="228252"/>
                </a:lnTo>
                <a:lnTo>
                  <a:pt x="1840" y="230713"/>
                </a:lnTo>
                <a:close/>
              </a:path>
              <a:path w="273050" h="304800">
                <a:moveTo>
                  <a:pt x="38145" y="299151"/>
                </a:moveTo>
                <a:lnTo>
                  <a:pt x="120702" y="299151"/>
                </a:lnTo>
                <a:lnTo>
                  <a:pt x="121928" y="297379"/>
                </a:lnTo>
                <a:lnTo>
                  <a:pt x="149175" y="267537"/>
                </a:lnTo>
                <a:lnTo>
                  <a:pt x="151218" y="265470"/>
                </a:lnTo>
                <a:lnTo>
                  <a:pt x="151899" y="262713"/>
                </a:lnTo>
                <a:lnTo>
                  <a:pt x="152581" y="259661"/>
                </a:lnTo>
                <a:lnTo>
                  <a:pt x="160755" y="70207"/>
                </a:lnTo>
                <a:lnTo>
                  <a:pt x="161436" y="64103"/>
                </a:lnTo>
                <a:lnTo>
                  <a:pt x="165523" y="59278"/>
                </a:lnTo>
                <a:lnTo>
                  <a:pt x="170291" y="59278"/>
                </a:lnTo>
                <a:lnTo>
                  <a:pt x="190726" y="58884"/>
                </a:lnTo>
                <a:lnTo>
                  <a:pt x="114199" y="58884"/>
                </a:lnTo>
                <a:lnTo>
                  <a:pt x="104899" y="214566"/>
                </a:lnTo>
                <a:lnTo>
                  <a:pt x="104218" y="218111"/>
                </a:lnTo>
                <a:lnTo>
                  <a:pt x="89913" y="230713"/>
                </a:lnTo>
                <a:lnTo>
                  <a:pt x="1840" y="230713"/>
                </a:lnTo>
                <a:lnTo>
                  <a:pt x="2668" y="275816"/>
                </a:lnTo>
                <a:lnTo>
                  <a:pt x="2724" y="283989"/>
                </a:lnTo>
                <a:lnTo>
                  <a:pt x="5449" y="288321"/>
                </a:lnTo>
                <a:lnTo>
                  <a:pt x="37464" y="298856"/>
                </a:lnTo>
                <a:lnTo>
                  <a:pt x="38145" y="299151"/>
                </a:lnTo>
                <a:close/>
              </a:path>
              <a:path w="273050" h="304800">
                <a:moveTo>
                  <a:pt x="205614" y="286745"/>
                </a:moveTo>
                <a:lnTo>
                  <a:pt x="207074" y="286745"/>
                </a:lnTo>
                <a:lnTo>
                  <a:pt x="209799" y="286450"/>
                </a:lnTo>
                <a:lnTo>
                  <a:pt x="205322" y="286450"/>
                </a:lnTo>
                <a:lnTo>
                  <a:pt x="205614" y="286745"/>
                </a:lnTo>
                <a:close/>
              </a:path>
              <a:path w="273050" h="304800">
                <a:moveTo>
                  <a:pt x="115798" y="300333"/>
                </a:moveTo>
                <a:lnTo>
                  <a:pt x="118089" y="300333"/>
                </a:lnTo>
                <a:lnTo>
                  <a:pt x="121061" y="299151"/>
                </a:lnTo>
                <a:lnTo>
                  <a:pt x="33315" y="299151"/>
                </a:lnTo>
                <a:lnTo>
                  <a:pt x="115798" y="300333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>
            <a:extLst>
              <a:ext uri="{FF2B5EF4-FFF2-40B4-BE49-F238E27FC236}">
                <a16:creationId xmlns:a16="http://schemas.microsoft.com/office/drawing/2014/main" id="{89C8B2E4-730D-841C-D859-062AB7DEC341}"/>
              </a:ext>
            </a:extLst>
          </p:cNvPr>
          <p:cNvSpPr/>
          <p:nvPr/>
        </p:nvSpPr>
        <p:spPr>
          <a:xfrm>
            <a:off x="2383725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912" y="335583"/>
                </a:moveTo>
                <a:lnTo>
                  <a:pt x="344364" y="335583"/>
                </a:lnTo>
                <a:lnTo>
                  <a:pt x="380090" y="326229"/>
                </a:lnTo>
                <a:lnTo>
                  <a:pt x="382134" y="325737"/>
                </a:lnTo>
                <a:lnTo>
                  <a:pt x="384177" y="323472"/>
                </a:lnTo>
                <a:lnTo>
                  <a:pt x="384119" y="317565"/>
                </a:lnTo>
                <a:lnTo>
                  <a:pt x="382263" y="209940"/>
                </a:lnTo>
                <a:lnTo>
                  <a:pt x="382246" y="208955"/>
                </a:lnTo>
                <a:lnTo>
                  <a:pt x="382134" y="202457"/>
                </a:lnTo>
                <a:lnTo>
                  <a:pt x="373278" y="54355"/>
                </a:lnTo>
                <a:lnTo>
                  <a:pt x="373278" y="52582"/>
                </a:lnTo>
                <a:lnTo>
                  <a:pt x="372597" y="50908"/>
                </a:lnTo>
                <a:lnTo>
                  <a:pt x="371235" y="50022"/>
                </a:lnTo>
                <a:lnTo>
                  <a:pt x="324916" y="11718"/>
                </a:lnTo>
                <a:lnTo>
                  <a:pt x="312655" y="3545"/>
                </a:lnTo>
                <a:lnTo>
                  <a:pt x="311973" y="3150"/>
                </a:lnTo>
                <a:lnTo>
                  <a:pt x="311292" y="2855"/>
                </a:lnTo>
                <a:lnTo>
                  <a:pt x="309930" y="2855"/>
                </a:lnTo>
                <a:lnTo>
                  <a:pt x="192769" y="0"/>
                </a:lnTo>
                <a:lnTo>
                  <a:pt x="191407" y="0"/>
                </a:lnTo>
                <a:lnTo>
                  <a:pt x="190726" y="196"/>
                </a:lnTo>
                <a:lnTo>
                  <a:pt x="153943" y="27472"/>
                </a:lnTo>
                <a:lnTo>
                  <a:pt x="152581" y="28457"/>
                </a:lnTo>
                <a:lnTo>
                  <a:pt x="151899" y="30230"/>
                </a:lnTo>
                <a:lnTo>
                  <a:pt x="151854" y="36052"/>
                </a:lnTo>
                <a:lnTo>
                  <a:pt x="151131" y="97482"/>
                </a:lnTo>
                <a:lnTo>
                  <a:pt x="288814" y="97482"/>
                </a:lnTo>
                <a:lnTo>
                  <a:pt x="295625" y="106343"/>
                </a:lnTo>
                <a:lnTo>
                  <a:pt x="295625" y="108903"/>
                </a:lnTo>
                <a:lnTo>
                  <a:pt x="306524" y="149969"/>
                </a:lnTo>
                <a:lnTo>
                  <a:pt x="307918" y="159472"/>
                </a:lnTo>
                <a:lnTo>
                  <a:pt x="308993" y="169058"/>
                </a:lnTo>
                <a:lnTo>
                  <a:pt x="309685" y="178700"/>
                </a:lnTo>
                <a:lnTo>
                  <a:pt x="309930" y="188369"/>
                </a:lnTo>
                <a:lnTo>
                  <a:pt x="309406" y="294427"/>
                </a:lnTo>
                <a:lnTo>
                  <a:pt x="309285" y="318943"/>
                </a:lnTo>
                <a:lnTo>
                  <a:pt x="309249" y="328986"/>
                </a:lnTo>
                <a:lnTo>
                  <a:pt x="311292" y="331349"/>
                </a:lnTo>
                <a:lnTo>
                  <a:pt x="341912" y="335583"/>
                </a:lnTo>
                <a:close/>
              </a:path>
              <a:path w="384175" h="353695">
                <a:moveTo>
                  <a:pt x="2463" y="247551"/>
                </a:moveTo>
                <a:lnTo>
                  <a:pt x="80377" y="247551"/>
                </a:lnTo>
                <a:lnTo>
                  <a:pt x="77652" y="244992"/>
                </a:lnTo>
                <a:lnTo>
                  <a:pt x="77652" y="241545"/>
                </a:lnTo>
                <a:lnTo>
                  <a:pt x="65391" y="24420"/>
                </a:lnTo>
                <a:lnTo>
                  <a:pt x="65391" y="21368"/>
                </a:lnTo>
                <a:lnTo>
                  <a:pt x="57217" y="13096"/>
                </a:lnTo>
                <a:lnTo>
                  <a:pt x="14304" y="17034"/>
                </a:lnTo>
                <a:lnTo>
                  <a:pt x="2043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48" y="231503"/>
                </a:lnTo>
                <a:lnTo>
                  <a:pt x="2263" y="232684"/>
                </a:lnTo>
                <a:lnTo>
                  <a:pt x="2383" y="241545"/>
                </a:lnTo>
                <a:lnTo>
                  <a:pt x="2463" y="247551"/>
                </a:lnTo>
                <a:close/>
              </a:path>
              <a:path w="384175" h="353695">
                <a:moveTo>
                  <a:pt x="56536" y="353404"/>
                </a:moveTo>
                <a:lnTo>
                  <a:pt x="57899" y="353404"/>
                </a:lnTo>
                <a:lnTo>
                  <a:pt x="188682" y="335583"/>
                </a:lnTo>
                <a:lnTo>
                  <a:pt x="190045" y="335288"/>
                </a:lnTo>
                <a:lnTo>
                  <a:pt x="191407" y="334008"/>
                </a:lnTo>
                <a:lnTo>
                  <a:pt x="192088" y="332137"/>
                </a:lnTo>
                <a:lnTo>
                  <a:pt x="203668" y="296199"/>
                </a:lnTo>
                <a:lnTo>
                  <a:pt x="203668" y="295608"/>
                </a:lnTo>
                <a:lnTo>
                  <a:pt x="204349" y="295017"/>
                </a:lnTo>
                <a:lnTo>
                  <a:pt x="204349" y="294427"/>
                </a:lnTo>
                <a:lnTo>
                  <a:pt x="207074" y="189944"/>
                </a:lnTo>
                <a:lnTo>
                  <a:pt x="206393" y="118265"/>
                </a:lnTo>
                <a:lnTo>
                  <a:pt x="206393" y="107820"/>
                </a:lnTo>
                <a:lnTo>
                  <a:pt x="209117" y="107427"/>
                </a:lnTo>
                <a:lnTo>
                  <a:pt x="262930" y="98762"/>
                </a:lnTo>
                <a:lnTo>
                  <a:pt x="263611" y="98762"/>
                </a:lnTo>
                <a:lnTo>
                  <a:pt x="288814" y="97482"/>
                </a:lnTo>
                <a:lnTo>
                  <a:pt x="151131" y="97482"/>
                </a:lnTo>
                <a:lnTo>
                  <a:pt x="149897" y="202457"/>
                </a:lnTo>
                <a:lnTo>
                  <a:pt x="149856" y="208955"/>
                </a:lnTo>
                <a:lnTo>
                  <a:pt x="148494" y="209940"/>
                </a:lnTo>
                <a:lnTo>
                  <a:pt x="128059" y="231503"/>
                </a:lnTo>
                <a:lnTo>
                  <a:pt x="128059" y="232093"/>
                </a:lnTo>
                <a:lnTo>
                  <a:pt x="127378" y="232487"/>
                </a:lnTo>
                <a:lnTo>
                  <a:pt x="126696" y="232684"/>
                </a:lnTo>
                <a:lnTo>
                  <a:pt x="83102" y="246370"/>
                </a:lnTo>
                <a:lnTo>
                  <a:pt x="83102" y="246665"/>
                </a:lnTo>
                <a:lnTo>
                  <a:pt x="80377" y="247551"/>
                </a:lnTo>
                <a:lnTo>
                  <a:pt x="2463" y="247551"/>
                </a:lnTo>
                <a:lnTo>
                  <a:pt x="3405" y="317565"/>
                </a:lnTo>
                <a:lnTo>
                  <a:pt x="3405" y="318943"/>
                </a:lnTo>
                <a:lnTo>
                  <a:pt x="26565" y="346315"/>
                </a:lnTo>
                <a:lnTo>
                  <a:pt x="56536" y="353404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>
            <a:extLst>
              <a:ext uri="{FF2B5EF4-FFF2-40B4-BE49-F238E27FC236}">
                <a16:creationId xmlns:a16="http://schemas.microsoft.com/office/drawing/2014/main" id="{6362D212-7B89-4352-3E90-3DD23C72921B}"/>
              </a:ext>
            </a:extLst>
          </p:cNvPr>
          <p:cNvSpPr/>
          <p:nvPr/>
        </p:nvSpPr>
        <p:spPr>
          <a:xfrm>
            <a:off x="3951769" y="9732188"/>
            <a:ext cx="383540" cy="353695"/>
          </a:xfrm>
          <a:custGeom>
            <a:avLst/>
            <a:gdLst/>
            <a:ahLst/>
            <a:cxnLst/>
            <a:rect l="l" t="t" r="r" b="b"/>
            <a:pathLst>
              <a:path w="383539" h="353695">
                <a:moveTo>
                  <a:pt x="341912" y="335583"/>
                </a:moveTo>
                <a:lnTo>
                  <a:pt x="344364" y="335583"/>
                </a:lnTo>
                <a:lnTo>
                  <a:pt x="380090" y="326229"/>
                </a:lnTo>
                <a:lnTo>
                  <a:pt x="382134" y="325737"/>
                </a:lnTo>
                <a:lnTo>
                  <a:pt x="383496" y="323472"/>
                </a:lnTo>
                <a:lnTo>
                  <a:pt x="383457" y="317565"/>
                </a:lnTo>
                <a:lnTo>
                  <a:pt x="382220" y="209940"/>
                </a:lnTo>
                <a:lnTo>
                  <a:pt x="382134" y="202457"/>
                </a:lnTo>
                <a:lnTo>
                  <a:pt x="373278" y="54355"/>
                </a:lnTo>
                <a:lnTo>
                  <a:pt x="373278" y="52582"/>
                </a:lnTo>
                <a:lnTo>
                  <a:pt x="372597" y="50908"/>
                </a:lnTo>
                <a:lnTo>
                  <a:pt x="371235" y="50022"/>
                </a:lnTo>
                <a:lnTo>
                  <a:pt x="324234" y="11718"/>
                </a:lnTo>
                <a:lnTo>
                  <a:pt x="311973" y="3545"/>
                </a:lnTo>
                <a:lnTo>
                  <a:pt x="311292" y="3150"/>
                </a:lnTo>
                <a:lnTo>
                  <a:pt x="310611" y="2855"/>
                </a:lnTo>
                <a:lnTo>
                  <a:pt x="309930" y="2855"/>
                </a:lnTo>
                <a:lnTo>
                  <a:pt x="192088" y="0"/>
                </a:lnTo>
                <a:lnTo>
                  <a:pt x="191407" y="0"/>
                </a:lnTo>
                <a:lnTo>
                  <a:pt x="190726" y="196"/>
                </a:lnTo>
                <a:lnTo>
                  <a:pt x="153943" y="27472"/>
                </a:lnTo>
                <a:lnTo>
                  <a:pt x="152581" y="28457"/>
                </a:lnTo>
                <a:lnTo>
                  <a:pt x="151218" y="30230"/>
                </a:lnTo>
                <a:lnTo>
                  <a:pt x="151188" y="36052"/>
                </a:lnTo>
                <a:lnTo>
                  <a:pt x="150711" y="97482"/>
                </a:lnTo>
                <a:lnTo>
                  <a:pt x="288814" y="97482"/>
                </a:lnTo>
                <a:lnTo>
                  <a:pt x="295625" y="106343"/>
                </a:lnTo>
                <a:lnTo>
                  <a:pt x="295625" y="108903"/>
                </a:lnTo>
                <a:lnTo>
                  <a:pt x="306524" y="149969"/>
                </a:lnTo>
                <a:lnTo>
                  <a:pt x="307918" y="159472"/>
                </a:lnTo>
                <a:lnTo>
                  <a:pt x="308993" y="169058"/>
                </a:lnTo>
                <a:lnTo>
                  <a:pt x="309685" y="178700"/>
                </a:lnTo>
                <a:lnTo>
                  <a:pt x="309930" y="188369"/>
                </a:lnTo>
                <a:lnTo>
                  <a:pt x="309406" y="294427"/>
                </a:lnTo>
                <a:lnTo>
                  <a:pt x="309285" y="318943"/>
                </a:lnTo>
                <a:lnTo>
                  <a:pt x="309249" y="328986"/>
                </a:lnTo>
                <a:lnTo>
                  <a:pt x="311292" y="331349"/>
                </a:lnTo>
                <a:lnTo>
                  <a:pt x="341912" y="335583"/>
                </a:lnTo>
                <a:close/>
              </a:path>
              <a:path w="383539" h="353695">
                <a:moveTo>
                  <a:pt x="2463" y="247551"/>
                </a:moveTo>
                <a:lnTo>
                  <a:pt x="80377" y="247551"/>
                </a:lnTo>
                <a:lnTo>
                  <a:pt x="77652" y="244992"/>
                </a:lnTo>
                <a:lnTo>
                  <a:pt x="77652" y="241545"/>
                </a:lnTo>
                <a:lnTo>
                  <a:pt x="65391" y="24420"/>
                </a:lnTo>
                <a:lnTo>
                  <a:pt x="65391" y="21368"/>
                </a:lnTo>
                <a:lnTo>
                  <a:pt x="57217" y="13096"/>
                </a:lnTo>
                <a:lnTo>
                  <a:pt x="14304" y="17034"/>
                </a:lnTo>
                <a:lnTo>
                  <a:pt x="2043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48" y="231503"/>
                </a:lnTo>
                <a:lnTo>
                  <a:pt x="2263" y="232684"/>
                </a:lnTo>
                <a:lnTo>
                  <a:pt x="2383" y="241545"/>
                </a:lnTo>
                <a:lnTo>
                  <a:pt x="2463" y="247551"/>
                </a:lnTo>
                <a:close/>
              </a:path>
              <a:path w="383539" h="353695">
                <a:moveTo>
                  <a:pt x="56536" y="353404"/>
                </a:moveTo>
                <a:lnTo>
                  <a:pt x="57899" y="353404"/>
                </a:lnTo>
                <a:lnTo>
                  <a:pt x="188682" y="335583"/>
                </a:lnTo>
                <a:lnTo>
                  <a:pt x="190045" y="335288"/>
                </a:lnTo>
                <a:lnTo>
                  <a:pt x="191407" y="334008"/>
                </a:lnTo>
                <a:lnTo>
                  <a:pt x="192088" y="332137"/>
                </a:lnTo>
                <a:lnTo>
                  <a:pt x="203668" y="296199"/>
                </a:lnTo>
                <a:lnTo>
                  <a:pt x="203668" y="294427"/>
                </a:lnTo>
                <a:lnTo>
                  <a:pt x="207074" y="189944"/>
                </a:lnTo>
                <a:lnTo>
                  <a:pt x="206393" y="118265"/>
                </a:lnTo>
                <a:lnTo>
                  <a:pt x="206393" y="107820"/>
                </a:lnTo>
                <a:lnTo>
                  <a:pt x="208436" y="107427"/>
                </a:lnTo>
                <a:lnTo>
                  <a:pt x="262930" y="98762"/>
                </a:lnTo>
                <a:lnTo>
                  <a:pt x="263611" y="98762"/>
                </a:lnTo>
                <a:lnTo>
                  <a:pt x="288814" y="97482"/>
                </a:lnTo>
                <a:lnTo>
                  <a:pt x="150711" y="97482"/>
                </a:lnTo>
                <a:lnTo>
                  <a:pt x="150302" y="149969"/>
                </a:lnTo>
                <a:lnTo>
                  <a:pt x="150229" y="159472"/>
                </a:lnTo>
                <a:lnTo>
                  <a:pt x="150154" y="169058"/>
                </a:lnTo>
                <a:lnTo>
                  <a:pt x="150079" y="178700"/>
                </a:lnTo>
                <a:lnTo>
                  <a:pt x="149992" y="189944"/>
                </a:lnTo>
                <a:lnTo>
                  <a:pt x="149894" y="202457"/>
                </a:lnTo>
                <a:lnTo>
                  <a:pt x="149856" y="207380"/>
                </a:lnTo>
                <a:lnTo>
                  <a:pt x="149175" y="208955"/>
                </a:lnTo>
                <a:lnTo>
                  <a:pt x="148494" y="209940"/>
                </a:lnTo>
                <a:lnTo>
                  <a:pt x="128059" y="231503"/>
                </a:lnTo>
                <a:lnTo>
                  <a:pt x="128059" y="232093"/>
                </a:lnTo>
                <a:lnTo>
                  <a:pt x="127378" y="232487"/>
                </a:lnTo>
                <a:lnTo>
                  <a:pt x="126696" y="232684"/>
                </a:lnTo>
                <a:lnTo>
                  <a:pt x="83102" y="246370"/>
                </a:lnTo>
                <a:lnTo>
                  <a:pt x="83102" y="246665"/>
                </a:lnTo>
                <a:lnTo>
                  <a:pt x="80377" y="247551"/>
                </a:lnTo>
                <a:lnTo>
                  <a:pt x="2463" y="247551"/>
                </a:lnTo>
                <a:lnTo>
                  <a:pt x="3405" y="317565"/>
                </a:lnTo>
                <a:lnTo>
                  <a:pt x="3405" y="318943"/>
                </a:lnTo>
                <a:lnTo>
                  <a:pt x="4086" y="320223"/>
                </a:lnTo>
                <a:lnTo>
                  <a:pt x="26565" y="346315"/>
                </a:lnTo>
                <a:lnTo>
                  <a:pt x="56536" y="353404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>
            <a:extLst>
              <a:ext uri="{FF2B5EF4-FFF2-40B4-BE49-F238E27FC236}">
                <a16:creationId xmlns:a16="http://schemas.microsoft.com/office/drawing/2014/main" id="{63F69CD9-EF17-D7F3-6516-35FC6E9C45DB}"/>
              </a:ext>
            </a:extLst>
          </p:cNvPr>
          <p:cNvSpPr/>
          <p:nvPr/>
        </p:nvSpPr>
        <p:spPr>
          <a:xfrm>
            <a:off x="2834657" y="9748927"/>
            <a:ext cx="273685" cy="304800"/>
          </a:xfrm>
          <a:custGeom>
            <a:avLst/>
            <a:gdLst/>
            <a:ahLst/>
            <a:cxnLst/>
            <a:rect l="l" t="t" r="r" b="b"/>
            <a:pathLst>
              <a:path w="273685" h="304800">
                <a:moveTo>
                  <a:pt x="226828" y="304468"/>
                </a:moveTo>
                <a:lnTo>
                  <a:pt x="230234" y="304468"/>
                </a:lnTo>
                <a:lnTo>
                  <a:pt x="250669" y="304074"/>
                </a:lnTo>
                <a:lnTo>
                  <a:pt x="254074" y="304074"/>
                </a:lnTo>
                <a:lnTo>
                  <a:pt x="254817" y="303484"/>
                </a:lnTo>
                <a:lnTo>
                  <a:pt x="256838" y="301810"/>
                </a:lnTo>
                <a:lnTo>
                  <a:pt x="258161" y="298462"/>
                </a:lnTo>
                <a:lnTo>
                  <a:pt x="266335" y="282118"/>
                </a:lnTo>
                <a:lnTo>
                  <a:pt x="267698" y="280149"/>
                </a:lnTo>
                <a:lnTo>
                  <a:pt x="267698" y="275816"/>
                </a:lnTo>
                <a:lnTo>
                  <a:pt x="264292" y="136676"/>
                </a:lnTo>
                <a:lnTo>
                  <a:pt x="264292" y="134805"/>
                </a:lnTo>
                <a:lnTo>
                  <a:pt x="272466" y="55044"/>
                </a:lnTo>
                <a:lnTo>
                  <a:pt x="273147" y="52188"/>
                </a:lnTo>
                <a:lnTo>
                  <a:pt x="272466" y="49431"/>
                </a:lnTo>
                <a:lnTo>
                  <a:pt x="271103" y="47068"/>
                </a:lnTo>
                <a:lnTo>
                  <a:pt x="259524" y="25503"/>
                </a:lnTo>
                <a:lnTo>
                  <a:pt x="258161" y="23042"/>
                </a:lnTo>
                <a:lnTo>
                  <a:pt x="256118" y="21368"/>
                </a:lnTo>
                <a:lnTo>
                  <a:pt x="253393" y="20679"/>
                </a:lnTo>
                <a:lnTo>
                  <a:pt x="231596" y="14573"/>
                </a:lnTo>
                <a:lnTo>
                  <a:pt x="160273" y="0"/>
                </a:lnTo>
                <a:lnTo>
                  <a:pt x="158030" y="0"/>
                </a:lnTo>
                <a:lnTo>
                  <a:pt x="117160" y="38206"/>
                </a:lnTo>
                <a:lnTo>
                  <a:pt x="115798" y="41652"/>
                </a:lnTo>
                <a:lnTo>
                  <a:pt x="115798" y="43523"/>
                </a:lnTo>
                <a:lnTo>
                  <a:pt x="114880" y="58884"/>
                </a:lnTo>
                <a:lnTo>
                  <a:pt x="191407" y="58884"/>
                </a:lnTo>
                <a:lnTo>
                  <a:pt x="196175" y="64103"/>
                </a:lnTo>
                <a:lnTo>
                  <a:pt x="196175" y="146522"/>
                </a:lnTo>
                <a:lnTo>
                  <a:pt x="202947" y="278869"/>
                </a:lnTo>
                <a:lnTo>
                  <a:pt x="202987" y="279656"/>
                </a:lnTo>
                <a:lnTo>
                  <a:pt x="205030" y="284973"/>
                </a:lnTo>
                <a:lnTo>
                  <a:pt x="205030" y="286155"/>
                </a:lnTo>
                <a:lnTo>
                  <a:pt x="205614" y="286450"/>
                </a:lnTo>
                <a:lnTo>
                  <a:pt x="210480" y="286450"/>
                </a:lnTo>
                <a:lnTo>
                  <a:pt x="208436" y="295213"/>
                </a:lnTo>
                <a:lnTo>
                  <a:pt x="208436" y="296591"/>
                </a:lnTo>
                <a:lnTo>
                  <a:pt x="209117" y="297970"/>
                </a:lnTo>
                <a:lnTo>
                  <a:pt x="209799" y="298462"/>
                </a:lnTo>
                <a:lnTo>
                  <a:pt x="218654" y="301810"/>
                </a:lnTo>
                <a:lnTo>
                  <a:pt x="223422" y="303484"/>
                </a:lnTo>
                <a:lnTo>
                  <a:pt x="226828" y="304468"/>
                </a:lnTo>
                <a:close/>
              </a:path>
              <a:path w="273685" h="304800">
                <a:moveTo>
                  <a:pt x="2300" y="230713"/>
                </a:moveTo>
                <a:lnTo>
                  <a:pt x="90595" y="230713"/>
                </a:lnTo>
                <a:lnTo>
                  <a:pt x="88551" y="230517"/>
                </a:lnTo>
                <a:lnTo>
                  <a:pt x="61986" y="228252"/>
                </a:lnTo>
                <a:lnTo>
                  <a:pt x="57899" y="222738"/>
                </a:lnTo>
                <a:lnTo>
                  <a:pt x="58005" y="214566"/>
                </a:lnTo>
                <a:lnTo>
                  <a:pt x="67407" y="49431"/>
                </a:lnTo>
                <a:lnTo>
                  <a:pt x="67435" y="48841"/>
                </a:lnTo>
                <a:lnTo>
                  <a:pt x="55855" y="19792"/>
                </a:lnTo>
                <a:lnTo>
                  <a:pt x="54493" y="16247"/>
                </a:lnTo>
                <a:lnTo>
                  <a:pt x="51768" y="13786"/>
                </a:lnTo>
                <a:lnTo>
                  <a:pt x="22478" y="9551"/>
                </a:lnTo>
                <a:lnTo>
                  <a:pt x="19753" y="10634"/>
                </a:lnTo>
                <a:lnTo>
                  <a:pt x="17710" y="12899"/>
                </a:lnTo>
                <a:lnTo>
                  <a:pt x="11666" y="19792"/>
                </a:lnTo>
                <a:lnTo>
                  <a:pt x="9536" y="21762"/>
                </a:lnTo>
                <a:lnTo>
                  <a:pt x="8173" y="24420"/>
                </a:lnTo>
                <a:lnTo>
                  <a:pt x="8173" y="27275"/>
                </a:lnTo>
                <a:lnTo>
                  <a:pt x="0" y="129095"/>
                </a:lnTo>
                <a:lnTo>
                  <a:pt x="99" y="134805"/>
                </a:lnTo>
                <a:lnTo>
                  <a:pt x="1930" y="214566"/>
                </a:lnTo>
                <a:lnTo>
                  <a:pt x="2011" y="218111"/>
                </a:lnTo>
                <a:lnTo>
                  <a:pt x="2131" y="223329"/>
                </a:lnTo>
                <a:lnTo>
                  <a:pt x="2253" y="228646"/>
                </a:lnTo>
                <a:lnTo>
                  <a:pt x="2300" y="230713"/>
                </a:lnTo>
                <a:close/>
              </a:path>
              <a:path w="273685" h="304800">
                <a:moveTo>
                  <a:pt x="38826" y="299151"/>
                </a:moveTo>
                <a:lnTo>
                  <a:pt x="120770" y="299151"/>
                </a:lnTo>
                <a:lnTo>
                  <a:pt x="122609" y="297379"/>
                </a:lnTo>
                <a:lnTo>
                  <a:pt x="149856" y="267537"/>
                </a:lnTo>
                <a:lnTo>
                  <a:pt x="151899" y="265470"/>
                </a:lnTo>
                <a:lnTo>
                  <a:pt x="152581" y="262713"/>
                </a:lnTo>
                <a:lnTo>
                  <a:pt x="153262" y="259661"/>
                </a:lnTo>
                <a:lnTo>
                  <a:pt x="161436" y="70207"/>
                </a:lnTo>
                <a:lnTo>
                  <a:pt x="161436" y="64103"/>
                </a:lnTo>
                <a:lnTo>
                  <a:pt x="166204" y="59278"/>
                </a:lnTo>
                <a:lnTo>
                  <a:pt x="170972" y="59278"/>
                </a:lnTo>
                <a:lnTo>
                  <a:pt x="191407" y="58884"/>
                </a:lnTo>
                <a:lnTo>
                  <a:pt x="114880" y="58884"/>
                </a:lnTo>
                <a:lnTo>
                  <a:pt x="105580" y="214566"/>
                </a:lnTo>
                <a:lnTo>
                  <a:pt x="104899" y="218111"/>
                </a:lnTo>
                <a:lnTo>
                  <a:pt x="103537" y="221360"/>
                </a:lnTo>
                <a:lnTo>
                  <a:pt x="100812" y="223329"/>
                </a:lnTo>
                <a:lnTo>
                  <a:pt x="94682" y="228646"/>
                </a:lnTo>
                <a:lnTo>
                  <a:pt x="92638" y="230024"/>
                </a:lnTo>
                <a:lnTo>
                  <a:pt x="90595" y="230713"/>
                </a:lnTo>
                <a:lnTo>
                  <a:pt x="2300" y="230713"/>
                </a:lnTo>
                <a:lnTo>
                  <a:pt x="3335" y="275816"/>
                </a:lnTo>
                <a:lnTo>
                  <a:pt x="3405" y="283989"/>
                </a:lnTo>
                <a:lnTo>
                  <a:pt x="6130" y="288321"/>
                </a:lnTo>
                <a:lnTo>
                  <a:pt x="38145" y="298856"/>
                </a:lnTo>
                <a:lnTo>
                  <a:pt x="38826" y="299151"/>
                </a:lnTo>
                <a:close/>
              </a:path>
              <a:path w="273685" h="304800">
                <a:moveTo>
                  <a:pt x="206198" y="286745"/>
                </a:moveTo>
                <a:lnTo>
                  <a:pt x="207755" y="286745"/>
                </a:lnTo>
                <a:lnTo>
                  <a:pt x="210480" y="286450"/>
                </a:lnTo>
                <a:lnTo>
                  <a:pt x="205614" y="286450"/>
                </a:lnTo>
                <a:lnTo>
                  <a:pt x="206198" y="286745"/>
                </a:lnTo>
                <a:close/>
              </a:path>
              <a:path w="273685" h="304800">
                <a:moveTo>
                  <a:pt x="116479" y="300333"/>
                </a:moveTo>
                <a:lnTo>
                  <a:pt x="118708" y="300333"/>
                </a:lnTo>
                <a:lnTo>
                  <a:pt x="120937" y="299151"/>
                </a:lnTo>
                <a:lnTo>
                  <a:pt x="33996" y="299151"/>
                </a:lnTo>
                <a:lnTo>
                  <a:pt x="116479" y="300333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>
            <a:extLst>
              <a:ext uri="{FF2B5EF4-FFF2-40B4-BE49-F238E27FC236}">
                <a16:creationId xmlns:a16="http://schemas.microsoft.com/office/drawing/2014/main" id="{1D1B0DD4-AC9B-70B5-A5C2-51E3A82B1016}"/>
              </a:ext>
            </a:extLst>
          </p:cNvPr>
          <p:cNvSpPr/>
          <p:nvPr/>
        </p:nvSpPr>
        <p:spPr>
          <a:xfrm>
            <a:off x="3174559" y="9732188"/>
            <a:ext cx="383540" cy="353695"/>
          </a:xfrm>
          <a:custGeom>
            <a:avLst/>
            <a:gdLst/>
            <a:ahLst/>
            <a:cxnLst/>
            <a:rect l="l" t="t" r="r" b="b"/>
            <a:pathLst>
              <a:path w="383539" h="353695">
                <a:moveTo>
                  <a:pt x="341912" y="335583"/>
                </a:moveTo>
                <a:lnTo>
                  <a:pt x="344364" y="335583"/>
                </a:lnTo>
                <a:lnTo>
                  <a:pt x="380090" y="326229"/>
                </a:lnTo>
                <a:lnTo>
                  <a:pt x="382134" y="325737"/>
                </a:lnTo>
                <a:lnTo>
                  <a:pt x="383496" y="323472"/>
                </a:lnTo>
                <a:lnTo>
                  <a:pt x="383457" y="317565"/>
                </a:lnTo>
                <a:lnTo>
                  <a:pt x="382220" y="209940"/>
                </a:lnTo>
                <a:lnTo>
                  <a:pt x="382134" y="202457"/>
                </a:lnTo>
                <a:lnTo>
                  <a:pt x="373278" y="54355"/>
                </a:lnTo>
                <a:lnTo>
                  <a:pt x="373278" y="52582"/>
                </a:lnTo>
                <a:lnTo>
                  <a:pt x="372597" y="50908"/>
                </a:lnTo>
                <a:lnTo>
                  <a:pt x="371235" y="50022"/>
                </a:lnTo>
                <a:lnTo>
                  <a:pt x="324234" y="11718"/>
                </a:lnTo>
                <a:lnTo>
                  <a:pt x="311973" y="3545"/>
                </a:lnTo>
                <a:lnTo>
                  <a:pt x="311292" y="3150"/>
                </a:lnTo>
                <a:lnTo>
                  <a:pt x="310611" y="2855"/>
                </a:lnTo>
                <a:lnTo>
                  <a:pt x="309930" y="2855"/>
                </a:lnTo>
                <a:lnTo>
                  <a:pt x="192088" y="0"/>
                </a:lnTo>
                <a:lnTo>
                  <a:pt x="191407" y="0"/>
                </a:lnTo>
                <a:lnTo>
                  <a:pt x="190726" y="196"/>
                </a:lnTo>
                <a:lnTo>
                  <a:pt x="153943" y="27472"/>
                </a:lnTo>
                <a:lnTo>
                  <a:pt x="152581" y="28457"/>
                </a:lnTo>
                <a:lnTo>
                  <a:pt x="151218" y="30230"/>
                </a:lnTo>
                <a:lnTo>
                  <a:pt x="151188" y="36052"/>
                </a:lnTo>
                <a:lnTo>
                  <a:pt x="150711" y="97482"/>
                </a:lnTo>
                <a:lnTo>
                  <a:pt x="288814" y="97482"/>
                </a:lnTo>
                <a:lnTo>
                  <a:pt x="295625" y="106343"/>
                </a:lnTo>
                <a:lnTo>
                  <a:pt x="295625" y="108903"/>
                </a:lnTo>
                <a:lnTo>
                  <a:pt x="306524" y="149969"/>
                </a:lnTo>
                <a:lnTo>
                  <a:pt x="307918" y="159472"/>
                </a:lnTo>
                <a:lnTo>
                  <a:pt x="308993" y="169058"/>
                </a:lnTo>
                <a:lnTo>
                  <a:pt x="309685" y="178700"/>
                </a:lnTo>
                <a:lnTo>
                  <a:pt x="309930" y="188369"/>
                </a:lnTo>
                <a:lnTo>
                  <a:pt x="309406" y="294427"/>
                </a:lnTo>
                <a:lnTo>
                  <a:pt x="309285" y="318943"/>
                </a:lnTo>
                <a:lnTo>
                  <a:pt x="309249" y="328986"/>
                </a:lnTo>
                <a:lnTo>
                  <a:pt x="311292" y="331349"/>
                </a:lnTo>
                <a:lnTo>
                  <a:pt x="341912" y="335583"/>
                </a:lnTo>
                <a:close/>
              </a:path>
              <a:path w="383539" h="353695">
                <a:moveTo>
                  <a:pt x="2463" y="247551"/>
                </a:moveTo>
                <a:lnTo>
                  <a:pt x="80377" y="247551"/>
                </a:lnTo>
                <a:lnTo>
                  <a:pt x="77652" y="244992"/>
                </a:lnTo>
                <a:lnTo>
                  <a:pt x="77652" y="241545"/>
                </a:lnTo>
                <a:lnTo>
                  <a:pt x="65391" y="24420"/>
                </a:lnTo>
                <a:lnTo>
                  <a:pt x="65391" y="21368"/>
                </a:lnTo>
                <a:lnTo>
                  <a:pt x="57217" y="13096"/>
                </a:lnTo>
                <a:lnTo>
                  <a:pt x="14304" y="17034"/>
                </a:lnTo>
                <a:lnTo>
                  <a:pt x="2043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48" y="231503"/>
                </a:lnTo>
                <a:lnTo>
                  <a:pt x="2263" y="232684"/>
                </a:lnTo>
                <a:lnTo>
                  <a:pt x="2383" y="241545"/>
                </a:lnTo>
                <a:lnTo>
                  <a:pt x="2463" y="247551"/>
                </a:lnTo>
                <a:close/>
              </a:path>
              <a:path w="383539" h="353695">
                <a:moveTo>
                  <a:pt x="56536" y="353404"/>
                </a:moveTo>
                <a:lnTo>
                  <a:pt x="57899" y="353404"/>
                </a:lnTo>
                <a:lnTo>
                  <a:pt x="188682" y="335583"/>
                </a:lnTo>
                <a:lnTo>
                  <a:pt x="190045" y="335288"/>
                </a:lnTo>
                <a:lnTo>
                  <a:pt x="191407" y="334008"/>
                </a:lnTo>
                <a:lnTo>
                  <a:pt x="192088" y="332137"/>
                </a:lnTo>
                <a:lnTo>
                  <a:pt x="203668" y="296199"/>
                </a:lnTo>
                <a:lnTo>
                  <a:pt x="203668" y="294427"/>
                </a:lnTo>
                <a:lnTo>
                  <a:pt x="207074" y="189944"/>
                </a:lnTo>
                <a:lnTo>
                  <a:pt x="206393" y="118265"/>
                </a:lnTo>
                <a:lnTo>
                  <a:pt x="206393" y="107820"/>
                </a:lnTo>
                <a:lnTo>
                  <a:pt x="209117" y="107427"/>
                </a:lnTo>
                <a:lnTo>
                  <a:pt x="262930" y="98762"/>
                </a:lnTo>
                <a:lnTo>
                  <a:pt x="263611" y="98762"/>
                </a:lnTo>
                <a:lnTo>
                  <a:pt x="288814" y="97482"/>
                </a:lnTo>
                <a:lnTo>
                  <a:pt x="150711" y="97482"/>
                </a:lnTo>
                <a:lnTo>
                  <a:pt x="150302" y="149969"/>
                </a:lnTo>
                <a:lnTo>
                  <a:pt x="150229" y="159472"/>
                </a:lnTo>
                <a:lnTo>
                  <a:pt x="150154" y="169058"/>
                </a:lnTo>
                <a:lnTo>
                  <a:pt x="150079" y="178700"/>
                </a:lnTo>
                <a:lnTo>
                  <a:pt x="149992" y="189944"/>
                </a:lnTo>
                <a:lnTo>
                  <a:pt x="149894" y="202457"/>
                </a:lnTo>
                <a:lnTo>
                  <a:pt x="149856" y="207380"/>
                </a:lnTo>
                <a:lnTo>
                  <a:pt x="149175" y="208955"/>
                </a:lnTo>
                <a:lnTo>
                  <a:pt x="148494" y="209940"/>
                </a:lnTo>
                <a:lnTo>
                  <a:pt x="128059" y="231503"/>
                </a:lnTo>
                <a:lnTo>
                  <a:pt x="128059" y="232093"/>
                </a:lnTo>
                <a:lnTo>
                  <a:pt x="127378" y="232487"/>
                </a:lnTo>
                <a:lnTo>
                  <a:pt x="126696" y="232684"/>
                </a:lnTo>
                <a:lnTo>
                  <a:pt x="83102" y="246370"/>
                </a:lnTo>
                <a:lnTo>
                  <a:pt x="83102" y="246665"/>
                </a:lnTo>
                <a:lnTo>
                  <a:pt x="80377" y="247551"/>
                </a:lnTo>
                <a:lnTo>
                  <a:pt x="2463" y="247551"/>
                </a:lnTo>
                <a:lnTo>
                  <a:pt x="3405" y="317565"/>
                </a:lnTo>
                <a:lnTo>
                  <a:pt x="3405" y="318943"/>
                </a:lnTo>
                <a:lnTo>
                  <a:pt x="4086" y="320223"/>
                </a:lnTo>
                <a:lnTo>
                  <a:pt x="26565" y="346315"/>
                </a:lnTo>
                <a:lnTo>
                  <a:pt x="56536" y="353404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>
            <a:extLst>
              <a:ext uri="{FF2B5EF4-FFF2-40B4-BE49-F238E27FC236}">
                <a16:creationId xmlns:a16="http://schemas.microsoft.com/office/drawing/2014/main" id="{88E4CA1A-13F5-D2CC-CEDB-E0E9EFBD2CB6}"/>
              </a:ext>
            </a:extLst>
          </p:cNvPr>
          <p:cNvSpPr/>
          <p:nvPr/>
        </p:nvSpPr>
        <p:spPr>
          <a:xfrm>
            <a:off x="3625491" y="9748927"/>
            <a:ext cx="273685" cy="304800"/>
          </a:xfrm>
          <a:custGeom>
            <a:avLst/>
            <a:gdLst/>
            <a:ahLst/>
            <a:cxnLst/>
            <a:rect l="l" t="t" r="r" b="b"/>
            <a:pathLst>
              <a:path w="273685" h="304800">
                <a:moveTo>
                  <a:pt x="226828" y="304468"/>
                </a:moveTo>
                <a:lnTo>
                  <a:pt x="230234" y="304468"/>
                </a:lnTo>
                <a:lnTo>
                  <a:pt x="250669" y="304074"/>
                </a:lnTo>
                <a:lnTo>
                  <a:pt x="254074" y="304074"/>
                </a:lnTo>
                <a:lnTo>
                  <a:pt x="254817" y="303484"/>
                </a:lnTo>
                <a:lnTo>
                  <a:pt x="256838" y="301810"/>
                </a:lnTo>
                <a:lnTo>
                  <a:pt x="258161" y="298462"/>
                </a:lnTo>
                <a:lnTo>
                  <a:pt x="266335" y="282118"/>
                </a:lnTo>
                <a:lnTo>
                  <a:pt x="267698" y="280149"/>
                </a:lnTo>
                <a:lnTo>
                  <a:pt x="267698" y="275816"/>
                </a:lnTo>
                <a:lnTo>
                  <a:pt x="264292" y="136676"/>
                </a:lnTo>
                <a:lnTo>
                  <a:pt x="264292" y="134805"/>
                </a:lnTo>
                <a:lnTo>
                  <a:pt x="272466" y="55044"/>
                </a:lnTo>
                <a:lnTo>
                  <a:pt x="273147" y="52188"/>
                </a:lnTo>
                <a:lnTo>
                  <a:pt x="272466" y="49431"/>
                </a:lnTo>
                <a:lnTo>
                  <a:pt x="271103" y="47068"/>
                </a:lnTo>
                <a:lnTo>
                  <a:pt x="259524" y="25503"/>
                </a:lnTo>
                <a:lnTo>
                  <a:pt x="258161" y="23042"/>
                </a:lnTo>
                <a:lnTo>
                  <a:pt x="256118" y="21368"/>
                </a:lnTo>
                <a:lnTo>
                  <a:pt x="253393" y="20679"/>
                </a:lnTo>
                <a:lnTo>
                  <a:pt x="231596" y="14573"/>
                </a:lnTo>
                <a:lnTo>
                  <a:pt x="230915" y="14573"/>
                </a:lnTo>
                <a:lnTo>
                  <a:pt x="160277" y="0"/>
                </a:lnTo>
                <a:lnTo>
                  <a:pt x="158030" y="0"/>
                </a:lnTo>
                <a:lnTo>
                  <a:pt x="117160" y="38206"/>
                </a:lnTo>
                <a:lnTo>
                  <a:pt x="115798" y="41652"/>
                </a:lnTo>
                <a:lnTo>
                  <a:pt x="115798" y="43523"/>
                </a:lnTo>
                <a:lnTo>
                  <a:pt x="114880" y="58884"/>
                </a:lnTo>
                <a:lnTo>
                  <a:pt x="191407" y="58884"/>
                </a:lnTo>
                <a:lnTo>
                  <a:pt x="196175" y="64103"/>
                </a:lnTo>
                <a:lnTo>
                  <a:pt x="196175" y="146522"/>
                </a:lnTo>
                <a:lnTo>
                  <a:pt x="202947" y="278869"/>
                </a:lnTo>
                <a:lnTo>
                  <a:pt x="202987" y="279656"/>
                </a:lnTo>
                <a:lnTo>
                  <a:pt x="205030" y="284973"/>
                </a:lnTo>
                <a:lnTo>
                  <a:pt x="205030" y="286155"/>
                </a:lnTo>
                <a:lnTo>
                  <a:pt x="205614" y="286450"/>
                </a:lnTo>
                <a:lnTo>
                  <a:pt x="210480" y="286450"/>
                </a:lnTo>
                <a:lnTo>
                  <a:pt x="208436" y="295213"/>
                </a:lnTo>
                <a:lnTo>
                  <a:pt x="208436" y="296591"/>
                </a:lnTo>
                <a:lnTo>
                  <a:pt x="209117" y="297970"/>
                </a:lnTo>
                <a:lnTo>
                  <a:pt x="209799" y="298462"/>
                </a:lnTo>
                <a:lnTo>
                  <a:pt x="218654" y="301810"/>
                </a:lnTo>
                <a:lnTo>
                  <a:pt x="223422" y="303484"/>
                </a:lnTo>
                <a:lnTo>
                  <a:pt x="226828" y="304468"/>
                </a:lnTo>
                <a:close/>
              </a:path>
              <a:path w="273685" h="304800">
                <a:moveTo>
                  <a:pt x="2300" y="230713"/>
                </a:moveTo>
                <a:lnTo>
                  <a:pt x="90595" y="230713"/>
                </a:lnTo>
                <a:lnTo>
                  <a:pt x="88551" y="230517"/>
                </a:lnTo>
                <a:lnTo>
                  <a:pt x="61986" y="228252"/>
                </a:lnTo>
                <a:lnTo>
                  <a:pt x="57899" y="222738"/>
                </a:lnTo>
                <a:lnTo>
                  <a:pt x="58005" y="214566"/>
                </a:lnTo>
                <a:lnTo>
                  <a:pt x="67407" y="49431"/>
                </a:lnTo>
                <a:lnTo>
                  <a:pt x="67435" y="48841"/>
                </a:lnTo>
                <a:lnTo>
                  <a:pt x="55855" y="19792"/>
                </a:lnTo>
                <a:lnTo>
                  <a:pt x="54493" y="16247"/>
                </a:lnTo>
                <a:lnTo>
                  <a:pt x="51768" y="13786"/>
                </a:lnTo>
                <a:lnTo>
                  <a:pt x="22478" y="9551"/>
                </a:lnTo>
                <a:lnTo>
                  <a:pt x="19753" y="10634"/>
                </a:lnTo>
                <a:lnTo>
                  <a:pt x="17710" y="12899"/>
                </a:lnTo>
                <a:lnTo>
                  <a:pt x="11666" y="19792"/>
                </a:lnTo>
                <a:lnTo>
                  <a:pt x="9536" y="21762"/>
                </a:lnTo>
                <a:lnTo>
                  <a:pt x="8173" y="24420"/>
                </a:lnTo>
                <a:lnTo>
                  <a:pt x="8173" y="27275"/>
                </a:lnTo>
                <a:lnTo>
                  <a:pt x="0" y="129095"/>
                </a:lnTo>
                <a:lnTo>
                  <a:pt x="99" y="134805"/>
                </a:lnTo>
                <a:lnTo>
                  <a:pt x="1930" y="214566"/>
                </a:lnTo>
                <a:lnTo>
                  <a:pt x="2011" y="218111"/>
                </a:lnTo>
                <a:lnTo>
                  <a:pt x="2131" y="223329"/>
                </a:lnTo>
                <a:lnTo>
                  <a:pt x="2253" y="228646"/>
                </a:lnTo>
                <a:lnTo>
                  <a:pt x="2300" y="230713"/>
                </a:lnTo>
                <a:close/>
              </a:path>
              <a:path w="273685" h="304800">
                <a:moveTo>
                  <a:pt x="38826" y="299151"/>
                </a:moveTo>
                <a:lnTo>
                  <a:pt x="120770" y="299151"/>
                </a:lnTo>
                <a:lnTo>
                  <a:pt x="122609" y="297379"/>
                </a:lnTo>
                <a:lnTo>
                  <a:pt x="149856" y="267537"/>
                </a:lnTo>
                <a:lnTo>
                  <a:pt x="151899" y="265470"/>
                </a:lnTo>
                <a:lnTo>
                  <a:pt x="152581" y="262713"/>
                </a:lnTo>
                <a:lnTo>
                  <a:pt x="153262" y="259661"/>
                </a:lnTo>
                <a:lnTo>
                  <a:pt x="161436" y="70207"/>
                </a:lnTo>
                <a:lnTo>
                  <a:pt x="161436" y="64103"/>
                </a:lnTo>
                <a:lnTo>
                  <a:pt x="166204" y="59278"/>
                </a:lnTo>
                <a:lnTo>
                  <a:pt x="170972" y="59278"/>
                </a:lnTo>
                <a:lnTo>
                  <a:pt x="191407" y="58884"/>
                </a:lnTo>
                <a:lnTo>
                  <a:pt x="114880" y="58884"/>
                </a:lnTo>
                <a:lnTo>
                  <a:pt x="105580" y="214566"/>
                </a:lnTo>
                <a:lnTo>
                  <a:pt x="104899" y="218111"/>
                </a:lnTo>
                <a:lnTo>
                  <a:pt x="103537" y="221360"/>
                </a:lnTo>
                <a:lnTo>
                  <a:pt x="100812" y="223329"/>
                </a:lnTo>
                <a:lnTo>
                  <a:pt x="94682" y="228646"/>
                </a:lnTo>
                <a:lnTo>
                  <a:pt x="92638" y="230024"/>
                </a:lnTo>
                <a:lnTo>
                  <a:pt x="90595" y="230713"/>
                </a:lnTo>
                <a:lnTo>
                  <a:pt x="2300" y="230713"/>
                </a:lnTo>
                <a:lnTo>
                  <a:pt x="3335" y="275816"/>
                </a:lnTo>
                <a:lnTo>
                  <a:pt x="3405" y="283989"/>
                </a:lnTo>
                <a:lnTo>
                  <a:pt x="6130" y="288321"/>
                </a:lnTo>
                <a:lnTo>
                  <a:pt x="38145" y="298856"/>
                </a:lnTo>
                <a:lnTo>
                  <a:pt x="38826" y="299151"/>
                </a:lnTo>
                <a:close/>
              </a:path>
              <a:path w="273685" h="304800">
                <a:moveTo>
                  <a:pt x="206198" y="286745"/>
                </a:moveTo>
                <a:lnTo>
                  <a:pt x="207755" y="286745"/>
                </a:lnTo>
                <a:lnTo>
                  <a:pt x="210480" y="286450"/>
                </a:lnTo>
                <a:lnTo>
                  <a:pt x="205614" y="286450"/>
                </a:lnTo>
                <a:lnTo>
                  <a:pt x="206198" y="286745"/>
                </a:lnTo>
                <a:close/>
              </a:path>
              <a:path w="273685" h="304800">
                <a:moveTo>
                  <a:pt x="116479" y="300333"/>
                </a:moveTo>
                <a:lnTo>
                  <a:pt x="118708" y="300333"/>
                </a:lnTo>
                <a:lnTo>
                  <a:pt x="120937" y="299151"/>
                </a:lnTo>
                <a:lnTo>
                  <a:pt x="33996" y="299151"/>
                </a:lnTo>
                <a:lnTo>
                  <a:pt x="116479" y="300333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>
            <a:extLst>
              <a:ext uri="{FF2B5EF4-FFF2-40B4-BE49-F238E27FC236}">
                <a16:creationId xmlns:a16="http://schemas.microsoft.com/office/drawing/2014/main" id="{1CFA9E6B-CD98-1804-4771-824050D69528}"/>
              </a:ext>
            </a:extLst>
          </p:cNvPr>
          <p:cNvSpPr/>
          <p:nvPr/>
        </p:nvSpPr>
        <p:spPr>
          <a:xfrm>
            <a:off x="4400657" y="9748927"/>
            <a:ext cx="273685" cy="304800"/>
          </a:xfrm>
          <a:custGeom>
            <a:avLst/>
            <a:gdLst/>
            <a:ahLst/>
            <a:cxnLst/>
            <a:rect l="l" t="t" r="r" b="b"/>
            <a:pathLst>
              <a:path w="273685" h="304800">
                <a:moveTo>
                  <a:pt x="226828" y="304468"/>
                </a:moveTo>
                <a:lnTo>
                  <a:pt x="230234" y="304468"/>
                </a:lnTo>
                <a:lnTo>
                  <a:pt x="250328" y="304074"/>
                </a:lnTo>
                <a:lnTo>
                  <a:pt x="253734" y="304074"/>
                </a:lnTo>
                <a:lnTo>
                  <a:pt x="267834" y="277982"/>
                </a:lnTo>
                <a:lnTo>
                  <a:pt x="267834" y="275816"/>
                </a:lnTo>
                <a:lnTo>
                  <a:pt x="264019" y="136676"/>
                </a:lnTo>
                <a:lnTo>
                  <a:pt x="264019" y="134805"/>
                </a:lnTo>
                <a:lnTo>
                  <a:pt x="272738" y="55044"/>
                </a:lnTo>
                <a:lnTo>
                  <a:pt x="273079" y="52188"/>
                </a:lnTo>
                <a:lnTo>
                  <a:pt x="272534" y="49431"/>
                </a:lnTo>
                <a:lnTo>
                  <a:pt x="271172" y="47068"/>
                </a:lnTo>
                <a:lnTo>
                  <a:pt x="257821" y="23042"/>
                </a:lnTo>
                <a:lnTo>
                  <a:pt x="255777" y="21368"/>
                </a:lnTo>
                <a:lnTo>
                  <a:pt x="231596" y="14573"/>
                </a:lnTo>
                <a:lnTo>
                  <a:pt x="230915" y="14573"/>
                </a:lnTo>
                <a:lnTo>
                  <a:pt x="160277" y="0"/>
                </a:lnTo>
                <a:lnTo>
                  <a:pt x="158030" y="0"/>
                </a:lnTo>
                <a:lnTo>
                  <a:pt x="138276" y="1476"/>
                </a:lnTo>
                <a:lnTo>
                  <a:pt x="117160" y="38206"/>
                </a:lnTo>
                <a:lnTo>
                  <a:pt x="115798" y="41652"/>
                </a:lnTo>
                <a:lnTo>
                  <a:pt x="115798" y="43523"/>
                </a:lnTo>
                <a:lnTo>
                  <a:pt x="114880" y="58884"/>
                </a:lnTo>
                <a:lnTo>
                  <a:pt x="191407" y="58884"/>
                </a:lnTo>
                <a:lnTo>
                  <a:pt x="195494" y="64103"/>
                </a:lnTo>
                <a:lnTo>
                  <a:pt x="195494" y="146522"/>
                </a:lnTo>
                <a:lnTo>
                  <a:pt x="202771" y="275816"/>
                </a:lnTo>
                <a:lnTo>
                  <a:pt x="202893" y="277982"/>
                </a:lnTo>
                <a:lnTo>
                  <a:pt x="202987" y="279656"/>
                </a:lnTo>
                <a:lnTo>
                  <a:pt x="205030" y="284973"/>
                </a:lnTo>
                <a:lnTo>
                  <a:pt x="205030" y="286155"/>
                </a:lnTo>
                <a:lnTo>
                  <a:pt x="205614" y="286450"/>
                </a:lnTo>
                <a:lnTo>
                  <a:pt x="210480" y="286450"/>
                </a:lnTo>
                <a:lnTo>
                  <a:pt x="208436" y="295213"/>
                </a:lnTo>
                <a:lnTo>
                  <a:pt x="208436" y="296591"/>
                </a:lnTo>
                <a:lnTo>
                  <a:pt x="209117" y="297970"/>
                </a:lnTo>
                <a:lnTo>
                  <a:pt x="209799" y="298462"/>
                </a:lnTo>
                <a:lnTo>
                  <a:pt x="218654" y="301810"/>
                </a:lnTo>
                <a:lnTo>
                  <a:pt x="223422" y="303484"/>
                </a:lnTo>
                <a:lnTo>
                  <a:pt x="226828" y="304468"/>
                </a:lnTo>
                <a:close/>
              </a:path>
              <a:path w="273685" h="304800">
                <a:moveTo>
                  <a:pt x="1840" y="230713"/>
                </a:moveTo>
                <a:lnTo>
                  <a:pt x="90595" y="230713"/>
                </a:lnTo>
                <a:lnTo>
                  <a:pt x="88551" y="230517"/>
                </a:lnTo>
                <a:lnTo>
                  <a:pt x="61986" y="228252"/>
                </a:lnTo>
                <a:lnTo>
                  <a:pt x="57899" y="222738"/>
                </a:lnTo>
                <a:lnTo>
                  <a:pt x="58005" y="214566"/>
                </a:lnTo>
                <a:lnTo>
                  <a:pt x="67407" y="49431"/>
                </a:lnTo>
                <a:lnTo>
                  <a:pt x="67435" y="48841"/>
                </a:lnTo>
                <a:lnTo>
                  <a:pt x="55855" y="19792"/>
                </a:lnTo>
                <a:lnTo>
                  <a:pt x="54493" y="16247"/>
                </a:lnTo>
                <a:lnTo>
                  <a:pt x="51768" y="13786"/>
                </a:lnTo>
                <a:lnTo>
                  <a:pt x="22478" y="9551"/>
                </a:lnTo>
                <a:lnTo>
                  <a:pt x="19753" y="10634"/>
                </a:lnTo>
                <a:lnTo>
                  <a:pt x="17710" y="12899"/>
                </a:lnTo>
                <a:lnTo>
                  <a:pt x="10994" y="19792"/>
                </a:lnTo>
                <a:lnTo>
                  <a:pt x="9536" y="21762"/>
                </a:lnTo>
                <a:lnTo>
                  <a:pt x="8173" y="24420"/>
                </a:lnTo>
                <a:lnTo>
                  <a:pt x="8173" y="27275"/>
                </a:lnTo>
                <a:lnTo>
                  <a:pt x="0" y="129095"/>
                </a:lnTo>
                <a:lnTo>
                  <a:pt x="113" y="136676"/>
                </a:lnTo>
                <a:lnTo>
                  <a:pt x="1544" y="214566"/>
                </a:lnTo>
                <a:lnTo>
                  <a:pt x="1668" y="221360"/>
                </a:lnTo>
                <a:lnTo>
                  <a:pt x="1795" y="228252"/>
                </a:lnTo>
                <a:lnTo>
                  <a:pt x="1840" y="230713"/>
                </a:lnTo>
                <a:close/>
              </a:path>
              <a:path w="273685" h="304800">
                <a:moveTo>
                  <a:pt x="38826" y="299151"/>
                </a:moveTo>
                <a:lnTo>
                  <a:pt x="120770" y="299151"/>
                </a:lnTo>
                <a:lnTo>
                  <a:pt x="122609" y="297379"/>
                </a:lnTo>
                <a:lnTo>
                  <a:pt x="149856" y="267537"/>
                </a:lnTo>
                <a:lnTo>
                  <a:pt x="151899" y="265470"/>
                </a:lnTo>
                <a:lnTo>
                  <a:pt x="152581" y="262713"/>
                </a:lnTo>
                <a:lnTo>
                  <a:pt x="152581" y="259661"/>
                </a:lnTo>
                <a:lnTo>
                  <a:pt x="161436" y="70207"/>
                </a:lnTo>
                <a:lnTo>
                  <a:pt x="161436" y="64103"/>
                </a:lnTo>
                <a:lnTo>
                  <a:pt x="166204" y="59278"/>
                </a:lnTo>
                <a:lnTo>
                  <a:pt x="170972" y="59278"/>
                </a:lnTo>
                <a:lnTo>
                  <a:pt x="191407" y="58884"/>
                </a:lnTo>
                <a:lnTo>
                  <a:pt x="114880" y="58884"/>
                </a:lnTo>
                <a:lnTo>
                  <a:pt x="105580" y="214566"/>
                </a:lnTo>
                <a:lnTo>
                  <a:pt x="104899" y="218111"/>
                </a:lnTo>
                <a:lnTo>
                  <a:pt x="103537" y="221360"/>
                </a:lnTo>
                <a:lnTo>
                  <a:pt x="100812" y="223329"/>
                </a:lnTo>
                <a:lnTo>
                  <a:pt x="94682" y="228646"/>
                </a:lnTo>
                <a:lnTo>
                  <a:pt x="92638" y="230024"/>
                </a:lnTo>
                <a:lnTo>
                  <a:pt x="90595" y="230713"/>
                </a:lnTo>
                <a:lnTo>
                  <a:pt x="1840" y="230713"/>
                </a:lnTo>
                <a:lnTo>
                  <a:pt x="2668" y="275816"/>
                </a:lnTo>
                <a:lnTo>
                  <a:pt x="2724" y="278869"/>
                </a:lnTo>
                <a:lnTo>
                  <a:pt x="3405" y="283989"/>
                </a:lnTo>
                <a:lnTo>
                  <a:pt x="6130" y="288321"/>
                </a:lnTo>
                <a:lnTo>
                  <a:pt x="38145" y="298856"/>
                </a:lnTo>
                <a:lnTo>
                  <a:pt x="38826" y="299151"/>
                </a:lnTo>
                <a:close/>
              </a:path>
              <a:path w="273685" h="304800">
                <a:moveTo>
                  <a:pt x="206198" y="286745"/>
                </a:moveTo>
                <a:lnTo>
                  <a:pt x="207755" y="286745"/>
                </a:lnTo>
                <a:lnTo>
                  <a:pt x="210480" y="286450"/>
                </a:lnTo>
                <a:lnTo>
                  <a:pt x="205614" y="286450"/>
                </a:lnTo>
                <a:lnTo>
                  <a:pt x="206198" y="286745"/>
                </a:lnTo>
                <a:close/>
              </a:path>
              <a:path w="273685" h="304800">
                <a:moveTo>
                  <a:pt x="115798" y="300333"/>
                </a:moveTo>
                <a:lnTo>
                  <a:pt x="118708" y="300333"/>
                </a:lnTo>
                <a:lnTo>
                  <a:pt x="120937" y="299151"/>
                </a:lnTo>
                <a:lnTo>
                  <a:pt x="34058" y="299151"/>
                </a:lnTo>
                <a:lnTo>
                  <a:pt x="115798" y="300333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>
            <a:extLst>
              <a:ext uri="{FF2B5EF4-FFF2-40B4-BE49-F238E27FC236}">
                <a16:creationId xmlns:a16="http://schemas.microsoft.com/office/drawing/2014/main" id="{34F606E7-E598-56EF-86AF-6882BBDC1C9B}"/>
              </a:ext>
            </a:extLst>
          </p:cNvPr>
          <p:cNvSpPr/>
          <p:nvPr/>
        </p:nvSpPr>
        <p:spPr>
          <a:xfrm>
            <a:off x="4740423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847" y="335583"/>
                </a:moveTo>
                <a:lnTo>
                  <a:pt x="344367" y="335583"/>
                </a:lnTo>
                <a:lnTo>
                  <a:pt x="380362" y="326229"/>
                </a:lnTo>
                <a:lnTo>
                  <a:pt x="382406" y="325737"/>
                </a:lnTo>
                <a:lnTo>
                  <a:pt x="383905" y="323472"/>
                </a:lnTo>
                <a:lnTo>
                  <a:pt x="383851" y="317565"/>
                </a:lnTo>
                <a:lnTo>
                  <a:pt x="382118" y="209940"/>
                </a:lnTo>
                <a:lnTo>
                  <a:pt x="381997" y="202457"/>
                </a:lnTo>
                <a:lnTo>
                  <a:pt x="373551" y="54355"/>
                </a:lnTo>
                <a:lnTo>
                  <a:pt x="373415" y="52582"/>
                </a:lnTo>
                <a:lnTo>
                  <a:pt x="372529" y="50908"/>
                </a:lnTo>
                <a:lnTo>
                  <a:pt x="371167" y="50022"/>
                </a:lnTo>
                <a:lnTo>
                  <a:pt x="324643" y="11718"/>
                </a:lnTo>
                <a:lnTo>
                  <a:pt x="312382" y="3545"/>
                </a:lnTo>
                <a:lnTo>
                  <a:pt x="311701" y="3150"/>
                </a:lnTo>
                <a:lnTo>
                  <a:pt x="310952" y="2855"/>
                </a:lnTo>
                <a:lnTo>
                  <a:pt x="310271" y="2855"/>
                </a:lnTo>
                <a:lnTo>
                  <a:pt x="192429" y="0"/>
                </a:lnTo>
                <a:lnTo>
                  <a:pt x="191611" y="0"/>
                </a:lnTo>
                <a:lnTo>
                  <a:pt x="190930" y="196"/>
                </a:lnTo>
                <a:lnTo>
                  <a:pt x="190181" y="689"/>
                </a:lnTo>
                <a:lnTo>
                  <a:pt x="153875" y="27472"/>
                </a:lnTo>
                <a:lnTo>
                  <a:pt x="152376" y="28457"/>
                </a:lnTo>
                <a:lnTo>
                  <a:pt x="151559" y="30230"/>
                </a:lnTo>
                <a:lnTo>
                  <a:pt x="151524" y="36052"/>
                </a:lnTo>
                <a:lnTo>
                  <a:pt x="150970" y="97482"/>
                </a:lnTo>
                <a:lnTo>
                  <a:pt x="289086" y="97482"/>
                </a:lnTo>
                <a:lnTo>
                  <a:pt x="295421" y="106343"/>
                </a:lnTo>
                <a:lnTo>
                  <a:pt x="295830" y="108903"/>
                </a:lnTo>
                <a:lnTo>
                  <a:pt x="306660" y="149969"/>
                </a:lnTo>
                <a:lnTo>
                  <a:pt x="308051" y="159472"/>
                </a:lnTo>
                <a:lnTo>
                  <a:pt x="309053" y="169058"/>
                </a:lnTo>
                <a:lnTo>
                  <a:pt x="309659" y="178700"/>
                </a:lnTo>
                <a:lnTo>
                  <a:pt x="309690" y="247551"/>
                </a:lnTo>
                <a:lnTo>
                  <a:pt x="309554" y="294427"/>
                </a:lnTo>
                <a:lnTo>
                  <a:pt x="309453" y="328986"/>
                </a:lnTo>
                <a:lnTo>
                  <a:pt x="311156" y="331349"/>
                </a:lnTo>
                <a:lnTo>
                  <a:pt x="341847" y="335583"/>
                </a:lnTo>
                <a:close/>
              </a:path>
              <a:path w="384175" h="353695">
                <a:moveTo>
                  <a:pt x="2414" y="247551"/>
                </a:moveTo>
                <a:lnTo>
                  <a:pt x="80241" y="247551"/>
                </a:lnTo>
                <a:lnTo>
                  <a:pt x="77448" y="244992"/>
                </a:lnTo>
                <a:lnTo>
                  <a:pt x="77448" y="241545"/>
                </a:lnTo>
                <a:lnTo>
                  <a:pt x="65323" y="24420"/>
                </a:lnTo>
                <a:lnTo>
                  <a:pt x="65255" y="21368"/>
                </a:lnTo>
                <a:lnTo>
                  <a:pt x="57558" y="13096"/>
                </a:lnTo>
                <a:lnTo>
                  <a:pt x="14168" y="17034"/>
                </a:lnTo>
                <a:lnTo>
                  <a:pt x="1839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03" y="231503"/>
                </a:lnTo>
                <a:lnTo>
                  <a:pt x="2218" y="232684"/>
                </a:lnTo>
                <a:lnTo>
                  <a:pt x="2335" y="241545"/>
                </a:lnTo>
                <a:lnTo>
                  <a:pt x="2414" y="247551"/>
                </a:lnTo>
                <a:close/>
              </a:path>
              <a:path w="384175" h="353695">
                <a:moveTo>
                  <a:pt x="56741" y="353404"/>
                </a:moveTo>
                <a:lnTo>
                  <a:pt x="58171" y="353404"/>
                </a:lnTo>
                <a:lnTo>
                  <a:pt x="188546" y="335583"/>
                </a:lnTo>
                <a:lnTo>
                  <a:pt x="190181" y="335288"/>
                </a:lnTo>
                <a:lnTo>
                  <a:pt x="191611" y="334008"/>
                </a:lnTo>
                <a:lnTo>
                  <a:pt x="203736" y="296199"/>
                </a:lnTo>
                <a:lnTo>
                  <a:pt x="204009" y="295608"/>
                </a:lnTo>
                <a:lnTo>
                  <a:pt x="204077" y="294427"/>
                </a:lnTo>
                <a:lnTo>
                  <a:pt x="207006" y="189944"/>
                </a:lnTo>
                <a:lnTo>
                  <a:pt x="206325" y="118265"/>
                </a:lnTo>
                <a:lnTo>
                  <a:pt x="206325" y="115599"/>
                </a:lnTo>
                <a:lnTo>
                  <a:pt x="206618" y="108903"/>
                </a:lnTo>
                <a:lnTo>
                  <a:pt x="206665" y="107820"/>
                </a:lnTo>
                <a:lnTo>
                  <a:pt x="208913" y="107427"/>
                </a:lnTo>
                <a:lnTo>
                  <a:pt x="263134" y="98762"/>
                </a:lnTo>
                <a:lnTo>
                  <a:pt x="263543" y="98762"/>
                </a:lnTo>
                <a:lnTo>
                  <a:pt x="288780" y="97482"/>
                </a:lnTo>
                <a:lnTo>
                  <a:pt x="150970" y="97482"/>
                </a:lnTo>
                <a:lnTo>
                  <a:pt x="150497" y="149969"/>
                </a:lnTo>
                <a:lnTo>
                  <a:pt x="150411" y="159472"/>
                </a:lnTo>
                <a:lnTo>
                  <a:pt x="150325" y="169058"/>
                </a:lnTo>
                <a:lnTo>
                  <a:pt x="150238" y="178700"/>
                </a:lnTo>
                <a:lnTo>
                  <a:pt x="150136" y="189944"/>
                </a:lnTo>
                <a:lnTo>
                  <a:pt x="150023" y="202457"/>
                </a:lnTo>
                <a:lnTo>
                  <a:pt x="149992" y="205903"/>
                </a:lnTo>
                <a:lnTo>
                  <a:pt x="150128" y="207380"/>
                </a:lnTo>
                <a:lnTo>
                  <a:pt x="149515" y="208955"/>
                </a:lnTo>
                <a:lnTo>
                  <a:pt x="148562" y="209940"/>
                </a:lnTo>
                <a:lnTo>
                  <a:pt x="128331" y="231503"/>
                </a:lnTo>
                <a:lnTo>
                  <a:pt x="127854" y="232093"/>
                </a:lnTo>
                <a:lnTo>
                  <a:pt x="127241" y="232487"/>
                </a:lnTo>
                <a:lnTo>
                  <a:pt x="126560" y="232684"/>
                </a:lnTo>
                <a:lnTo>
                  <a:pt x="83170" y="246370"/>
                </a:lnTo>
                <a:lnTo>
                  <a:pt x="83102" y="246665"/>
                </a:lnTo>
                <a:lnTo>
                  <a:pt x="80241" y="247551"/>
                </a:lnTo>
                <a:lnTo>
                  <a:pt x="2414" y="247551"/>
                </a:lnTo>
                <a:lnTo>
                  <a:pt x="3337" y="317565"/>
                </a:lnTo>
                <a:lnTo>
                  <a:pt x="25543" y="346118"/>
                </a:lnTo>
                <a:lnTo>
                  <a:pt x="56741" y="353404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>
            <a:extLst>
              <a:ext uri="{FF2B5EF4-FFF2-40B4-BE49-F238E27FC236}">
                <a16:creationId xmlns:a16="http://schemas.microsoft.com/office/drawing/2014/main" id="{A4F7949F-B866-2EFB-292D-DE040E6279E7}"/>
              </a:ext>
            </a:extLst>
          </p:cNvPr>
          <p:cNvSpPr/>
          <p:nvPr/>
        </p:nvSpPr>
        <p:spPr>
          <a:xfrm>
            <a:off x="5218738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351" y="304468"/>
                </a:moveTo>
                <a:lnTo>
                  <a:pt x="229961" y="304468"/>
                </a:lnTo>
                <a:lnTo>
                  <a:pt x="250055" y="304074"/>
                </a:lnTo>
                <a:lnTo>
                  <a:pt x="253393" y="304074"/>
                </a:lnTo>
                <a:lnTo>
                  <a:pt x="267561" y="277982"/>
                </a:lnTo>
                <a:lnTo>
                  <a:pt x="267561" y="275816"/>
                </a:lnTo>
                <a:lnTo>
                  <a:pt x="263747" y="136676"/>
                </a:lnTo>
                <a:lnTo>
                  <a:pt x="263611" y="136085"/>
                </a:lnTo>
                <a:lnTo>
                  <a:pt x="263747" y="135396"/>
                </a:lnTo>
                <a:lnTo>
                  <a:pt x="263747" y="134805"/>
                </a:lnTo>
                <a:lnTo>
                  <a:pt x="272466" y="55044"/>
                </a:lnTo>
                <a:lnTo>
                  <a:pt x="272806" y="52188"/>
                </a:lnTo>
                <a:lnTo>
                  <a:pt x="272261" y="49431"/>
                </a:lnTo>
                <a:lnTo>
                  <a:pt x="270899" y="47068"/>
                </a:lnTo>
                <a:lnTo>
                  <a:pt x="258911" y="25503"/>
                </a:lnTo>
                <a:lnTo>
                  <a:pt x="257480" y="23042"/>
                </a:lnTo>
                <a:lnTo>
                  <a:pt x="255437" y="21368"/>
                </a:lnTo>
                <a:lnTo>
                  <a:pt x="253121" y="20679"/>
                </a:lnTo>
                <a:lnTo>
                  <a:pt x="231174" y="14573"/>
                </a:lnTo>
                <a:lnTo>
                  <a:pt x="230915" y="14573"/>
                </a:lnTo>
                <a:lnTo>
                  <a:pt x="159729" y="0"/>
                </a:lnTo>
                <a:lnTo>
                  <a:pt x="158030" y="0"/>
                </a:lnTo>
                <a:lnTo>
                  <a:pt x="137936" y="1476"/>
                </a:lnTo>
                <a:lnTo>
                  <a:pt x="135143" y="3446"/>
                </a:lnTo>
                <a:lnTo>
                  <a:pt x="133508" y="6597"/>
                </a:lnTo>
                <a:lnTo>
                  <a:pt x="116002" y="39781"/>
                </a:lnTo>
                <a:lnTo>
                  <a:pt x="115457" y="41652"/>
                </a:lnTo>
                <a:lnTo>
                  <a:pt x="115321" y="43523"/>
                </a:lnTo>
                <a:lnTo>
                  <a:pt x="114398" y="58884"/>
                </a:lnTo>
                <a:lnTo>
                  <a:pt x="191203" y="58884"/>
                </a:lnTo>
                <a:lnTo>
                  <a:pt x="195562" y="64103"/>
                </a:lnTo>
                <a:lnTo>
                  <a:pt x="195562" y="146522"/>
                </a:lnTo>
                <a:lnTo>
                  <a:pt x="202244" y="275816"/>
                </a:lnTo>
                <a:lnTo>
                  <a:pt x="202355" y="277982"/>
                </a:lnTo>
                <a:lnTo>
                  <a:pt x="202442" y="279656"/>
                </a:lnTo>
                <a:lnTo>
                  <a:pt x="205030" y="286155"/>
                </a:lnTo>
                <a:lnTo>
                  <a:pt x="205497" y="286450"/>
                </a:lnTo>
                <a:lnTo>
                  <a:pt x="209935" y="286450"/>
                </a:lnTo>
                <a:lnTo>
                  <a:pt x="207891" y="296591"/>
                </a:lnTo>
                <a:lnTo>
                  <a:pt x="208572" y="297970"/>
                </a:lnTo>
                <a:lnTo>
                  <a:pt x="209662" y="298462"/>
                </a:lnTo>
                <a:lnTo>
                  <a:pt x="218177" y="301810"/>
                </a:lnTo>
                <a:lnTo>
                  <a:pt x="222945" y="303484"/>
                </a:lnTo>
                <a:lnTo>
                  <a:pt x="226351" y="304468"/>
                </a:lnTo>
                <a:close/>
              </a:path>
              <a:path w="273050" h="304800">
                <a:moveTo>
                  <a:pt x="1886" y="230713"/>
                </a:moveTo>
                <a:lnTo>
                  <a:pt x="90322" y="230713"/>
                </a:lnTo>
                <a:lnTo>
                  <a:pt x="66618" y="228646"/>
                </a:lnTo>
                <a:lnTo>
                  <a:pt x="61373" y="228252"/>
                </a:lnTo>
                <a:lnTo>
                  <a:pt x="57490" y="222738"/>
                </a:lnTo>
                <a:lnTo>
                  <a:pt x="66931" y="49431"/>
                </a:lnTo>
                <a:lnTo>
                  <a:pt x="66971" y="48701"/>
                </a:lnTo>
                <a:lnTo>
                  <a:pt x="55583" y="19792"/>
                </a:lnTo>
                <a:lnTo>
                  <a:pt x="54220" y="16247"/>
                </a:lnTo>
                <a:lnTo>
                  <a:pt x="51359" y="13786"/>
                </a:lnTo>
                <a:lnTo>
                  <a:pt x="22069" y="9551"/>
                </a:lnTo>
                <a:lnTo>
                  <a:pt x="19276" y="10634"/>
                </a:lnTo>
                <a:lnTo>
                  <a:pt x="11055" y="19792"/>
                </a:lnTo>
                <a:lnTo>
                  <a:pt x="9263" y="21762"/>
                </a:lnTo>
                <a:lnTo>
                  <a:pt x="8173" y="24420"/>
                </a:lnTo>
                <a:lnTo>
                  <a:pt x="5495" y="58884"/>
                </a:lnTo>
                <a:lnTo>
                  <a:pt x="0" y="129095"/>
                </a:lnTo>
                <a:lnTo>
                  <a:pt x="116" y="136676"/>
                </a:lnTo>
                <a:lnTo>
                  <a:pt x="1649" y="218111"/>
                </a:lnTo>
                <a:lnTo>
                  <a:pt x="1736" y="222738"/>
                </a:lnTo>
                <a:lnTo>
                  <a:pt x="1847" y="228646"/>
                </a:lnTo>
                <a:lnTo>
                  <a:pt x="1886" y="230713"/>
                </a:lnTo>
                <a:close/>
              </a:path>
              <a:path w="273050" h="304800">
                <a:moveTo>
                  <a:pt x="38758" y="299151"/>
                </a:moveTo>
                <a:lnTo>
                  <a:pt x="120750" y="299151"/>
                </a:lnTo>
                <a:lnTo>
                  <a:pt x="122405" y="297379"/>
                </a:lnTo>
                <a:lnTo>
                  <a:pt x="149515" y="267537"/>
                </a:lnTo>
                <a:lnTo>
                  <a:pt x="151423" y="265470"/>
                </a:lnTo>
                <a:lnTo>
                  <a:pt x="152444" y="262713"/>
                </a:lnTo>
                <a:lnTo>
                  <a:pt x="152649" y="259661"/>
                </a:lnTo>
                <a:lnTo>
                  <a:pt x="161231" y="70207"/>
                </a:lnTo>
                <a:lnTo>
                  <a:pt x="161436" y="64103"/>
                </a:lnTo>
                <a:lnTo>
                  <a:pt x="165659" y="59278"/>
                </a:lnTo>
                <a:lnTo>
                  <a:pt x="170632" y="59278"/>
                </a:lnTo>
                <a:lnTo>
                  <a:pt x="191203" y="58884"/>
                </a:lnTo>
                <a:lnTo>
                  <a:pt x="114398" y="58884"/>
                </a:lnTo>
                <a:lnTo>
                  <a:pt x="104831" y="218111"/>
                </a:lnTo>
                <a:lnTo>
                  <a:pt x="103264" y="221360"/>
                </a:lnTo>
                <a:lnTo>
                  <a:pt x="94205" y="228646"/>
                </a:lnTo>
                <a:lnTo>
                  <a:pt x="92434" y="230024"/>
                </a:lnTo>
                <a:lnTo>
                  <a:pt x="90322" y="230713"/>
                </a:lnTo>
                <a:lnTo>
                  <a:pt x="1886" y="230713"/>
                </a:lnTo>
                <a:lnTo>
                  <a:pt x="2735" y="275816"/>
                </a:lnTo>
                <a:lnTo>
                  <a:pt x="2860" y="283989"/>
                </a:lnTo>
                <a:lnTo>
                  <a:pt x="5721" y="288321"/>
                </a:lnTo>
                <a:lnTo>
                  <a:pt x="9808" y="289699"/>
                </a:lnTo>
                <a:lnTo>
                  <a:pt x="38009" y="298856"/>
                </a:lnTo>
                <a:lnTo>
                  <a:pt x="38758" y="299151"/>
                </a:lnTo>
                <a:close/>
              </a:path>
              <a:path w="273050" h="304800">
                <a:moveTo>
                  <a:pt x="205965" y="286745"/>
                </a:moveTo>
                <a:lnTo>
                  <a:pt x="207210" y="286745"/>
                </a:lnTo>
                <a:lnTo>
                  <a:pt x="209935" y="286450"/>
                </a:lnTo>
                <a:lnTo>
                  <a:pt x="205497" y="286450"/>
                </a:lnTo>
                <a:lnTo>
                  <a:pt x="205965" y="286745"/>
                </a:lnTo>
                <a:close/>
              </a:path>
              <a:path w="273050" h="304800">
                <a:moveTo>
                  <a:pt x="115866" y="300333"/>
                </a:moveTo>
                <a:lnTo>
                  <a:pt x="118399" y="300333"/>
                </a:lnTo>
                <a:lnTo>
                  <a:pt x="120999" y="299151"/>
                </a:lnTo>
                <a:lnTo>
                  <a:pt x="33531" y="299151"/>
                </a:lnTo>
                <a:lnTo>
                  <a:pt x="115866" y="300333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>
            <a:extLst>
              <a:ext uri="{FF2B5EF4-FFF2-40B4-BE49-F238E27FC236}">
                <a16:creationId xmlns:a16="http://schemas.microsoft.com/office/drawing/2014/main" id="{449F2C24-4887-570A-E82E-4CF50E4727C7}"/>
              </a:ext>
            </a:extLst>
          </p:cNvPr>
          <p:cNvSpPr/>
          <p:nvPr/>
        </p:nvSpPr>
        <p:spPr>
          <a:xfrm>
            <a:off x="5558231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712" y="335583"/>
                </a:moveTo>
                <a:lnTo>
                  <a:pt x="344299" y="335583"/>
                </a:lnTo>
                <a:lnTo>
                  <a:pt x="380294" y="326229"/>
                </a:lnTo>
                <a:lnTo>
                  <a:pt x="382338" y="325737"/>
                </a:lnTo>
                <a:lnTo>
                  <a:pt x="383836" y="323472"/>
                </a:lnTo>
                <a:lnTo>
                  <a:pt x="383783" y="317565"/>
                </a:lnTo>
                <a:lnTo>
                  <a:pt x="382050" y="209940"/>
                </a:lnTo>
                <a:lnTo>
                  <a:pt x="381929" y="202457"/>
                </a:lnTo>
                <a:lnTo>
                  <a:pt x="373415" y="54355"/>
                </a:lnTo>
                <a:lnTo>
                  <a:pt x="373346" y="52582"/>
                </a:lnTo>
                <a:lnTo>
                  <a:pt x="372461" y="50908"/>
                </a:lnTo>
                <a:lnTo>
                  <a:pt x="371099" y="50022"/>
                </a:lnTo>
                <a:lnTo>
                  <a:pt x="324575" y="11718"/>
                </a:lnTo>
                <a:lnTo>
                  <a:pt x="312314" y="3545"/>
                </a:lnTo>
                <a:lnTo>
                  <a:pt x="311633" y="3150"/>
                </a:lnTo>
                <a:lnTo>
                  <a:pt x="310884" y="2855"/>
                </a:lnTo>
                <a:lnTo>
                  <a:pt x="310134" y="2855"/>
                </a:lnTo>
                <a:lnTo>
                  <a:pt x="192361" y="0"/>
                </a:lnTo>
                <a:lnTo>
                  <a:pt x="191543" y="0"/>
                </a:lnTo>
                <a:lnTo>
                  <a:pt x="190794" y="196"/>
                </a:lnTo>
                <a:lnTo>
                  <a:pt x="190045" y="689"/>
                </a:lnTo>
                <a:lnTo>
                  <a:pt x="153807" y="27472"/>
                </a:lnTo>
                <a:lnTo>
                  <a:pt x="152308" y="28457"/>
                </a:lnTo>
                <a:lnTo>
                  <a:pt x="151491" y="30230"/>
                </a:lnTo>
                <a:lnTo>
                  <a:pt x="151456" y="36052"/>
                </a:lnTo>
                <a:lnTo>
                  <a:pt x="150902" y="97482"/>
                </a:lnTo>
                <a:lnTo>
                  <a:pt x="289018" y="97482"/>
                </a:lnTo>
                <a:lnTo>
                  <a:pt x="295353" y="106343"/>
                </a:lnTo>
                <a:lnTo>
                  <a:pt x="295762" y="108903"/>
                </a:lnTo>
                <a:lnTo>
                  <a:pt x="306592" y="149969"/>
                </a:lnTo>
                <a:lnTo>
                  <a:pt x="307973" y="159472"/>
                </a:lnTo>
                <a:lnTo>
                  <a:pt x="308951" y="169058"/>
                </a:lnTo>
                <a:lnTo>
                  <a:pt x="309533" y="178700"/>
                </a:lnTo>
                <a:lnTo>
                  <a:pt x="309554" y="247551"/>
                </a:lnTo>
                <a:lnTo>
                  <a:pt x="309417" y="294427"/>
                </a:lnTo>
                <a:lnTo>
                  <a:pt x="309317" y="328986"/>
                </a:lnTo>
                <a:lnTo>
                  <a:pt x="311088" y="331349"/>
                </a:lnTo>
                <a:lnTo>
                  <a:pt x="341712" y="335583"/>
                </a:lnTo>
                <a:close/>
              </a:path>
              <a:path w="384175" h="353695">
                <a:moveTo>
                  <a:pt x="2414" y="247551"/>
                </a:moveTo>
                <a:lnTo>
                  <a:pt x="80241" y="247551"/>
                </a:lnTo>
                <a:lnTo>
                  <a:pt x="77448" y="244992"/>
                </a:lnTo>
                <a:lnTo>
                  <a:pt x="77448" y="241545"/>
                </a:lnTo>
                <a:lnTo>
                  <a:pt x="65323" y="24420"/>
                </a:lnTo>
                <a:lnTo>
                  <a:pt x="65255" y="21368"/>
                </a:lnTo>
                <a:lnTo>
                  <a:pt x="57558" y="13096"/>
                </a:lnTo>
                <a:lnTo>
                  <a:pt x="14168" y="17034"/>
                </a:lnTo>
                <a:lnTo>
                  <a:pt x="1839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03" y="231503"/>
                </a:lnTo>
                <a:lnTo>
                  <a:pt x="2216" y="232487"/>
                </a:lnTo>
                <a:lnTo>
                  <a:pt x="2335" y="241545"/>
                </a:lnTo>
                <a:lnTo>
                  <a:pt x="2414" y="247551"/>
                </a:lnTo>
                <a:close/>
              </a:path>
              <a:path w="384175" h="353695">
                <a:moveTo>
                  <a:pt x="56741" y="353404"/>
                </a:moveTo>
                <a:lnTo>
                  <a:pt x="58103" y="353404"/>
                </a:lnTo>
                <a:lnTo>
                  <a:pt x="188410" y="335583"/>
                </a:lnTo>
                <a:lnTo>
                  <a:pt x="190045" y="335288"/>
                </a:lnTo>
                <a:lnTo>
                  <a:pt x="191543" y="334008"/>
                </a:lnTo>
                <a:lnTo>
                  <a:pt x="192247" y="331645"/>
                </a:lnTo>
                <a:lnTo>
                  <a:pt x="203668" y="296199"/>
                </a:lnTo>
                <a:lnTo>
                  <a:pt x="203872" y="295608"/>
                </a:lnTo>
                <a:lnTo>
                  <a:pt x="203941" y="294427"/>
                </a:lnTo>
                <a:lnTo>
                  <a:pt x="206938" y="189944"/>
                </a:lnTo>
                <a:lnTo>
                  <a:pt x="206257" y="118265"/>
                </a:lnTo>
                <a:lnTo>
                  <a:pt x="206257" y="115599"/>
                </a:lnTo>
                <a:lnTo>
                  <a:pt x="206550" y="108903"/>
                </a:lnTo>
                <a:lnTo>
                  <a:pt x="206597" y="107820"/>
                </a:lnTo>
                <a:lnTo>
                  <a:pt x="208777" y="107427"/>
                </a:lnTo>
                <a:lnTo>
                  <a:pt x="263134" y="98762"/>
                </a:lnTo>
                <a:lnTo>
                  <a:pt x="263474" y="98762"/>
                </a:lnTo>
                <a:lnTo>
                  <a:pt x="288712" y="97482"/>
                </a:lnTo>
                <a:lnTo>
                  <a:pt x="150902" y="97482"/>
                </a:lnTo>
                <a:lnTo>
                  <a:pt x="150429" y="149969"/>
                </a:lnTo>
                <a:lnTo>
                  <a:pt x="150343" y="159472"/>
                </a:lnTo>
                <a:lnTo>
                  <a:pt x="150256" y="169058"/>
                </a:lnTo>
                <a:lnTo>
                  <a:pt x="150169" y="178700"/>
                </a:lnTo>
                <a:lnTo>
                  <a:pt x="150068" y="189944"/>
                </a:lnTo>
                <a:lnTo>
                  <a:pt x="149992" y="207380"/>
                </a:lnTo>
                <a:lnTo>
                  <a:pt x="149447" y="208955"/>
                </a:lnTo>
                <a:lnTo>
                  <a:pt x="148494" y="209940"/>
                </a:lnTo>
                <a:lnTo>
                  <a:pt x="128263" y="231503"/>
                </a:lnTo>
                <a:lnTo>
                  <a:pt x="127786" y="232093"/>
                </a:lnTo>
                <a:lnTo>
                  <a:pt x="127105" y="232487"/>
                </a:lnTo>
                <a:lnTo>
                  <a:pt x="83102" y="246370"/>
                </a:lnTo>
                <a:lnTo>
                  <a:pt x="83102" y="246665"/>
                </a:lnTo>
                <a:lnTo>
                  <a:pt x="80241" y="247551"/>
                </a:lnTo>
                <a:lnTo>
                  <a:pt x="2414" y="247551"/>
                </a:lnTo>
                <a:lnTo>
                  <a:pt x="3337" y="317565"/>
                </a:lnTo>
                <a:lnTo>
                  <a:pt x="25543" y="346118"/>
                </a:lnTo>
                <a:lnTo>
                  <a:pt x="56741" y="353404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>
            <a:extLst>
              <a:ext uri="{FF2B5EF4-FFF2-40B4-BE49-F238E27FC236}">
                <a16:creationId xmlns:a16="http://schemas.microsoft.com/office/drawing/2014/main" id="{347CB22F-4449-D999-DE74-D3E91EF6568D}"/>
              </a:ext>
            </a:extLst>
          </p:cNvPr>
          <p:cNvSpPr/>
          <p:nvPr/>
        </p:nvSpPr>
        <p:spPr>
          <a:xfrm>
            <a:off x="6009503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351" y="304468"/>
                </a:moveTo>
                <a:lnTo>
                  <a:pt x="229961" y="304468"/>
                </a:lnTo>
                <a:lnTo>
                  <a:pt x="250055" y="304074"/>
                </a:lnTo>
                <a:lnTo>
                  <a:pt x="253393" y="304074"/>
                </a:lnTo>
                <a:lnTo>
                  <a:pt x="267561" y="277982"/>
                </a:lnTo>
                <a:lnTo>
                  <a:pt x="267561" y="275816"/>
                </a:lnTo>
                <a:lnTo>
                  <a:pt x="263679" y="136676"/>
                </a:lnTo>
                <a:lnTo>
                  <a:pt x="263679" y="134805"/>
                </a:lnTo>
                <a:lnTo>
                  <a:pt x="272466" y="55044"/>
                </a:lnTo>
                <a:lnTo>
                  <a:pt x="272806" y="52188"/>
                </a:lnTo>
                <a:lnTo>
                  <a:pt x="272193" y="49431"/>
                </a:lnTo>
                <a:lnTo>
                  <a:pt x="231175" y="14573"/>
                </a:lnTo>
                <a:lnTo>
                  <a:pt x="230915" y="14573"/>
                </a:lnTo>
                <a:lnTo>
                  <a:pt x="159729" y="0"/>
                </a:lnTo>
                <a:lnTo>
                  <a:pt x="158030" y="0"/>
                </a:lnTo>
                <a:lnTo>
                  <a:pt x="140933" y="1279"/>
                </a:lnTo>
                <a:lnTo>
                  <a:pt x="137867" y="1476"/>
                </a:lnTo>
                <a:lnTo>
                  <a:pt x="135143" y="3446"/>
                </a:lnTo>
                <a:lnTo>
                  <a:pt x="133508" y="6597"/>
                </a:lnTo>
                <a:lnTo>
                  <a:pt x="116002" y="39781"/>
                </a:lnTo>
                <a:lnTo>
                  <a:pt x="115389" y="41652"/>
                </a:lnTo>
                <a:lnTo>
                  <a:pt x="115321" y="43523"/>
                </a:lnTo>
                <a:lnTo>
                  <a:pt x="114397" y="58884"/>
                </a:lnTo>
                <a:lnTo>
                  <a:pt x="191203" y="58884"/>
                </a:lnTo>
                <a:lnTo>
                  <a:pt x="195562" y="64103"/>
                </a:lnTo>
                <a:lnTo>
                  <a:pt x="195562" y="146522"/>
                </a:lnTo>
                <a:lnTo>
                  <a:pt x="202177" y="275816"/>
                </a:lnTo>
                <a:lnTo>
                  <a:pt x="202288" y="277982"/>
                </a:lnTo>
                <a:lnTo>
                  <a:pt x="202374" y="279656"/>
                </a:lnTo>
                <a:lnTo>
                  <a:pt x="205030" y="286155"/>
                </a:lnTo>
                <a:lnTo>
                  <a:pt x="205468" y="286450"/>
                </a:lnTo>
                <a:lnTo>
                  <a:pt x="209935" y="286450"/>
                </a:lnTo>
                <a:lnTo>
                  <a:pt x="208096" y="295213"/>
                </a:lnTo>
                <a:lnTo>
                  <a:pt x="222945" y="303484"/>
                </a:lnTo>
                <a:lnTo>
                  <a:pt x="226351" y="304468"/>
                </a:lnTo>
                <a:close/>
              </a:path>
              <a:path w="273050" h="304800">
                <a:moveTo>
                  <a:pt x="1886" y="230713"/>
                </a:moveTo>
                <a:lnTo>
                  <a:pt x="90322" y="230713"/>
                </a:lnTo>
                <a:lnTo>
                  <a:pt x="66618" y="228646"/>
                </a:lnTo>
                <a:lnTo>
                  <a:pt x="61373" y="228252"/>
                </a:lnTo>
                <a:lnTo>
                  <a:pt x="57490" y="222738"/>
                </a:lnTo>
                <a:lnTo>
                  <a:pt x="57690" y="218111"/>
                </a:lnTo>
                <a:lnTo>
                  <a:pt x="57762" y="216437"/>
                </a:lnTo>
                <a:lnTo>
                  <a:pt x="66931" y="49431"/>
                </a:lnTo>
                <a:lnTo>
                  <a:pt x="66971" y="48701"/>
                </a:lnTo>
                <a:lnTo>
                  <a:pt x="55583" y="19792"/>
                </a:lnTo>
                <a:lnTo>
                  <a:pt x="54220" y="16247"/>
                </a:lnTo>
                <a:lnTo>
                  <a:pt x="51359" y="13786"/>
                </a:lnTo>
                <a:lnTo>
                  <a:pt x="22069" y="9551"/>
                </a:lnTo>
                <a:lnTo>
                  <a:pt x="19276" y="10634"/>
                </a:lnTo>
                <a:lnTo>
                  <a:pt x="11055" y="19792"/>
                </a:lnTo>
                <a:lnTo>
                  <a:pt x="9195" y="21762"/>
                </a:lnTo>
                <a:lnTo>
                  <a:pt x="8173" y="24420"/>
                </a:lnTo>
                <a:lnTo>
                  <a:pt x="7901" y="27275"/>
                </a:lnTo>
                <a:lnTo>
                  <a:pt x="0" y="129095"/>
                </a:lnTo>
                <a:lnTo>
                  <a:pt x="116" y="136676"/>
                </a:lnTo>
                <a:lnTo>
                  <a:pt x="1582" y="214566"/>
                </a:lnTo>
                <a:lnTo>
                  <a:pt x="1649" y="218111"/>
                </a:lnTo>
                <a:lnTo>
                  <a:pt x="1736" y="222738"/>
                </a:lnTo>
                <a:lnTo>
                  <a:pt x="1847" y="228646"/>
                </a:lnTo>
                <a:lnTo>
                  <a:pt x="1886" y="230713"/>
                </a:lnTo>
                <a:close/>
              </a:path>
              <a:path w="273050" h="304800">
                <a:moveTo>
                  <a:pt x="38758" y="299151"/>
                </a:moveTo>
                <a:lnTo>
                  <a:pt x="120743" y="299151"/>
                </a:lnTo>
                <a:lnTo>
                  <a:pt x="122337" y="297379"/>
                </a:lnTo>
                <a:lnTo>
                  <a:pt x="149515" y="267537"/>
                </a:lnTo>
                <a:lnTo>
                  <a:pt x="151355" y="265470"/>
                </a:lnTo>
                <a:lnTo>
                  <a:pt x="152444" y="262713"/>
                </a:lnTo>
                <a:lnTo>
                  <a:pt x="161436" y="64103"/>
                </a:lnTo>
                <a:lnTo>
                  <a:pt x="165591" y="59278"/>
                </a:lnTo>
                <a:lnTo>
                  <a:pt x="170563" y="59278"/>
                </a:lnTo>
                <a:lnTo>
                  <a:pt x="191203" y="58884"/>
                </a:lnTo>
                <a:lnTo>
                  <a:pt x="114397" y="58884"/>
                </a:lnTo>
                <a:lnTo>
                  <a:pt x="105035" y="214566"/>
                </a:lnTo>
                <a:lnTo>
                  <a:pt x="104763" y="218111"/>
                </a:lnTo>
                <a:lnTo>
                  <a:pt x="103264" y="221360"/>
                </a:lnTo>
                <a:lnTo>
                  <a:pt x="92434" y="230024"/>
                </a:lnTo>
                <a:lnTo>
                  <a:pt x="90322" y="230713"/>
                </a:lnTo>
                <a:lnTo>
                  <a:pt x="1886" y="230713"/>
                </a:lnTo>
                <a:lnTo>
                  <a:pt x="2735" y="275816"/>
                </a:lnTo>
                <a:lnTo>
                  <a:pt x="2860" y="283989"/>
                </a:lnTo>
                <a:lnTo>
                  <a:pt x="5721" y="288321"/>
                </a:lnTo>
                <a:lnTo>
                  <a:pt x="9808" y="289699"/>
                </a:lnTo>
                <a:lnTo>
                  <a:pt x="38009" y="298856"/>
                </a:lnTo>
                <a:lnTo>
                  <a:pt x="38758" y="299151"/>
                </a:lnTo>
                <a:close/>
              </a:path>
              <a:path w="273050" h="304800">
                <a:moveTo>
                  <a:pt x="205906" y="286745"/>
                </a:moveTo>
                <a:lnTo>
                  <a:pt x="207210" y="286745"/>
                </a:lnTo>
                <a:lnTo>
                  <a:pt x="209935" y="286450"/>
                </a:lnTo>
                <a:lnTo>
                  <a:pt x="205468" y="286450"/>
                </a:lnTo>
                <a:lnTo>
                  <a:pt x="205906" y="286745"/>
                </a:lnTo>
                <a:close/>
              </a:path>
              <a:path w="273050" h="304800">
                <a:moveTo>
                  <a:pt x="115798" y="300333"/>
                </a:moveTo>
                <a:lnTo>
                  <a:pt x="118399" y="300333"/>
                </a:lnTo>
                <a:lnTo>
                  <a:pt x="120999" y="299151"/>
                </a:lnTo>
                <a:lnTo>
                  <a:pt x="33538" y="299151"/>
                </a:lnTo>
                <a:lnTo>
                  <a:pt x="115798" y="300333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>
            <a:extLst>
              <a:ext uri="{FF2B5EF4-FFF2-40B4-BE49-F238E27FC236}">
                <a16:creationId xmlns:a16="http://schemas.microsoft.com/office/drawing/2014/main" id="{5B82559F-FD99-8A05-1219-578B755252AC}"/>
              </a:ext>
            </a:extLst>
          </p:cNvPr>
          <p:cNvSpPr/>
          <p:nvPr/>
        </p:nvSpPr>
        <p:spPr>
          <a:xfrm>
            <a:off x="6348996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712" y="335583"/>
                </a:moveTo>
                <a:lnTo>
                  <a:pt x="344299" y="335583"/>
                </a:lnTo>
                <a:lnTo>
                  <a:pt x="380294" y="326229"/>
                </a:lnTo>
                <a:lnTo>
                  <a:pt x="382338" y="325737"/>
                </a:lnTo>
                <a:lnTo>
                  <a:pt x="383768" y="323472"/>
                </a:lnTo>
                <a:lnTo>
                  <a:pt x="383716" y="317565"/>
                </a:lnTo>
                <a:lnTo>
                  <a:pt x="382045" y="209940"/>
                </a:lnTo>
                <a:lnTo>
                  <a:pt x="381929" y="202457"/>
                </a:lnTo>
                <a:lnTo>
                  <a:pt x="373415" y="54355"/>
                </a:lnTo>
                <a:lnTo>
                  <a:pt x="373346" y="52582"/>
                </a:lnTo>
                <a:lnTo>
                  <a:pt x="372461" y="50908"/>
                </a:lnTo>
                <a:lnTo>
                  <a:pt x="371031" y="50022"/>
                </a:lnTo>
                <a:lnTo>
                  <a:pt x="324507" y="11718"/>
                </a:lnTo>
                <a:lnTo>
                  <a:pt x="311633" y="3150"/>
                </a:lnTo>
                <a:lnTo>
                  <a:pt x="310884" y="2855"/>
                </a:lnTo>
                <a:lnTo>
                  <a:pt x="310134" y="2855"/>
                </a:lnTo>
                <a:lnTo>
                  <a:pt x="192361" y="0"/>
                </a:lnTo>
                <a:lnTo>
                  <a:pt x="191543" y="0"/>
                </a:lnTo>
                <a:lnTo>
                  <a:pt x="190794" y="196"/>
                </a:lnTo>
                <a:lnTo>
                  <a:pt x="190045" y="689"/>
                </a:lnTo>
                <a:lnTo>
                  <a:pt x="153739" y="27472"/>
                </a:lnTo>
                <a:lnTo>
                  <a:pt x="152308" y="28457"/>
                </a:lnTo>
                <a:lnTo>
                  <a:pt x="151491" y="30230"/>
                </a:lnTo>
                <a:lnTo>
                  <a:pt x="151456" y="36052"/>
                </a:lnTo>
                <a:lnTo>
                  <a:pt x="150902" y="97482"/>
                </a:lnTo>
                <a:lnTo>
                  <a:pt x="288950" y="97482"/>
                </a:lnTo>
                <a:lnTo>
                  <a:pt x="295353" y="106343"/>
                </a:lnTo>
                <a:lnTo>
                  <a:pt x="295762" y="108903"/>
                </a:lnTo>
                <a:lnTo>
                  <a:pt x="306524" y="149969"/>
                </a:lnTo>
                <a:lnTo>
                  <a:pt x="307944" y="159472"/>
                </a:lnTo>
                <a:lnTo>
                  <a:pt x="308942" y="169058"/>
                </a:lnTo>
                <a:lnTo>
                  <a:pt x="309532" y="178700"/>
                </a:lnTo>
                <a:lnTo>
                  <a:pt x="309554" y="247551"/>
                </a:lnTo>
                <a:lnTo>
                  <a:pt x="309417" y="294427"/>
                </a:lnTo>
                <a:lnTo>
                  <a:pt x="309317" y="328986"/>
                </a:lnTo>
                <a:lnTo>
                  <a:pt x="311020" y="331349"/>
                </a:lnTo>
                <a:lnTo>
                  <a:pt x="313336" y="331645"/>
                </a:lnTo>
                <a:lnTo>
                  <a:pt x="341712" y="335583"/>
                </a:lnTo>
                <a:close/>
              </a:path>
              <a:path w="384175" h="353695">
                <a:moveTo>
                  <a:pt x="2414" y="247551"/>
                </a:moveTo>
                <a:lnTo>
                  <a:pt x="80173" y="247551"/>
                </a:lnTo>
                <a:lnTo>
                  <a:pt x="77380" y="244992"/>
                </a:lnTo>
                <a:lnTo>
                  <a:pt x="77380" y="241545"/>
                </a:lnTo>
                <a:lnTo>
                  <a:pt x="65323" y="24420"/>
                </a:lnTo>
                <a:lnTo>
                  <a:pt x="65255" y="21368"/>
                </a:lnTo>
                <a:lnTo>
                  <a:pt x="57558" y="13096"/>
                </a:lnTo>
                <a:lnTo>
                  <a:pt x="14168" y="17034"/>
                </a:lnTo>
                <a:lnTo>
                  <a:pt x="1771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03" y="231503"/>
                </a:lnTo>
                <a:lnTo>
                  <a:pt x="2218" y="232684"/>
                </a:lnTo>
                <a:lnTo>
                  <a:pt x="2335" y="241545"/>
                </a:lnTo>
                <a:lnTo>
                  <a:pt x="2414" y="247551"/>
                </a:lnTo>
                <a:close/>
              </a:path>
              <a:path w="384175" h="353695">
                <a:moveTo>
                  <a:pt x="56741" y="353404"/>
                </a:moveTo>
                <a:lnTo>
                  <a:pt x="58103" y="353404"/>
                </a:lnTo>
                <a:lnTo>
                  <a:pt x="188410" y="335583"/>
                </a:lnTo>
                <a:lnTo>
                  <a:pt x="190045" y="335288"/>
                </a:lnTo>
                <a:lnTo>
                  <a:pt x="191543" y="334008"/>
                </a:lnTo>
                <a:lnTo>
                  <a:pt x="192246" y="331645"/>
                </a:lnTo>
                <a:lnTo>
                  <a:pt x="203600" y="296199"/>
                </a:lnTo>
                <a:lnTo>
                  <a:pt x="203872" y="295608"/>
                </a:lnTo>
                <a:lnTo>
                  <a:pt x="203941" y="294427"/>
                </a:lnTo>
                <a:lnTo>
                  <a:pt x="206870" y="189944"/>
                </a:lnTo>
                <a:lnTo>
                  <a:pt x="206257" y="118265"/>
                </a:lnTo>
                <a:lnTo>
                  <a:pt x="206257" y="115599"/>
                </a:lnTo>
                <a:lnTo>
                  <a:pt x="206550" y="108903"/>
                </a:lnTo>
                <a:lnTo>
                  <a:pt x="206597" y="107820"/>
                </a:lnTo>
                <a:lnTo>
                  <a:pt x="208777" y="107427"/>
                </a:lnTo>
                <a:lnTo>
                  <a:pt x="263134" y="98762"/>
                </a:lnTo>
                <a:lnTo>
                  <a:pt x="263474" y="98762"/>
                </a:lnTo>
                <a:lnTo>
                  <a:pt x="288950" y="97482"/>
                </a:lnTo>
                <a:lnTo>
                  <a:pt x="150902" y="97482"/>
                </a:lnTo>
                <a:lnTo>
                  <a:pt x="150429" y="149969"/>
                </a:lnTo>
                <a:lnTo>
                  <a:pt x="150343" y="159472"/>
                </a:lnTo>
                <a:lnTo>
                  <a:pt x="150256" y="169058"/>
                </a:lnTo>
                <a:lnTo>
                  <a:pt x="150169" y="178700"/>
                </a:lnTo>
                <a:lnTo>
                  <a:pt x="150068" y="189944"/>
                </a:lnTo>
                <a:lnTo>
                  <a:pt x="149992" y="207380"/>
                </a:lnTo>
                <a:lnTo>
                  <a:pt x="149447" y="208955"/>
                </a:lnTo>
                <a:lnTo>
                  <a:pt x="148426" y="209940"/>
                </a:lnTo>
                <a:lnTo>
                  <a:pt x="128263" y="231503"/>
                </a:lnTo>
                <a:lnTo>
                  <a:pt x="127786" y="232093"/>
                </a:lnTo>
                <a:lnTo>
                  <a:pt x="127105" y="232487"/>
                </a:lnTo>
                <a:lnTo>
                  <a:pt x="126424" y="232684"/>
                </a:lnTo>
                <a:lnTo>
                  <a:pt x="83034" y="246370"/>
                </a:lnTo>
                <a:lnTo>
                  <a:pt x="83034" y="246665"/>
                </a:lnTo>
                <a:lnTo>
                  <a:pt x="80173" y="247551"/>
                </a:lnTo>
                <a:lnTo>
                  <a:pt x="2414" y="247551"/>
                </a:lnTo>
                <a:lnTo>
                  <a:pt x="3337" y="317565"/>
                </a:lnTo>
                <a:lnTo>
                  <a:pt x="3405" y="318943"/>
                </a:lnTo>
                <a:lnTo>
                  <a:pt x="3814" y="320223"/>
                </a:lnTo>
                <a:lnTo>
                  <a:pt x="24045" y="344838"/>
                </a:lnTo>
                <a:lnTo>
                  <a:pt x="24658" y="345626"/>
                </a:lnTo>
                <a:lnTo>
                  <a:pt x="25475" y="346118"/>
                </a:lnTo>
                <a:lnTo>
                  <a:pt x="26429" y="346315"/>
                </a:lnTo>
                <a:lnTo>
                  <a:pt x="56741" y="353404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>
            <a:extLst>
              <a:ext uri="{FF2B5EF4-FFF2-40B4-BE49-F238E27FC236}">
                <a16:creationId xmlns:a16="http://schemas.microsoft.com/office/drawing/2014/main" id="{8F5E5F90-BCBF-5262-965F-7EFEC2D02BCF}"/>
              </a:ext>
            </a:extLst>
          </p:cNvPr>
          <p:cNvSpPr/>
          <p:nvPr/>
        </p:nvSpPr>
        <p:spPr>
          <a:xfrm>
            <a:off x="6800268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351" y="304468"/>
                </a:moveTo>
                <a:lnTo>
                  <a:pt x="229893" y="304468"/>
                </a:lnTo>
                <a:lnTo>
                  <a:pt x="250055" y="304074"/>
                </a:lnTo>
                <a:lnTo>
                  <a:pt x="253393" y="304074"/>
                </a:lnTo>
                <a:lnTo>
                  <a:pt x="267561" y="277982"/>
                </a:lnTo>
                <a:lnTo>
                  <a:pt x="267561" y="275816"/>
                </a:lnTo>
                <a:lnTo>
                  <a:pt x="263679" y="136676"/>
                </a:lnTo>
                <a:lnTo>
                  <a:pt x="263679" y="134805"/>
                </a:lnTo>
                <a:lnTo>
                  <a:pt x="272466" y="55044"/>
                </a:lnTo>
                <a:lnTo>
                  <a:pt x="272738" y="52188"/>
                </a:lnTo>
                <a:lnTo>
                  <a:pt x="272193" y="49431"/>
                </a:lnTo>
                <a:lnTo>
                  <a:pt x="231106" y="14573"/>
                </a:lnTo>
                <a:lnTo>
                  <a:pt x="230915" y="14573"/>
                </a:lnTo>
                <a:lnTo>
                  <a:pt x="159729" y="0"/>
                </a:lnTo>
                <a:lnTo>
                  <a:pt x="157962" y="0"/>
                </a:lnTo>
                <a:lnTo>
                  <a:pt x="140933" y="1279"/>
                </a:lnTo>
                <a:lnTo>
                  <a:pt x="137867" y="1476"/>
                </a:lnTo>
                <a:lnTo>
                  <a:pt x="135075" y="3446"/>
                </a:lnTo>
                <a:lnTo>
                  <a:pt x="133440" y="6597"/>
                </a:lnTo>
                <a:lnTo>
                  <a:pt x="116002" y="39781"/>
                </a:lnTo>
                <a:lnTo>
                  <a:pt x="115389" y="41652"/>
                </a:lnTo>
                <a:lnTo>
                  <a:pt x="115321" y="43523"/>
                </a:lnTo>
                <a:lnTo>
                  <a:pt x="114397" y="58884"/>
                </a:lnTo>
                <a:lnTo>
                  <a:pt x="191203" y="58884"/>
                </a:lnTo>
                <a:lnTo>
                  <a:pt x="195494" y="64103"/>
                </a:lnTo>
                <a:lnTo>
                  <a:pt x="195494" y="146522"/>
                </a:lnTo>
                <a:lnTo>
                  <a:pt x="202175" y="275816"/>
                </a:lnTo>
                <a:lnTo>
                  <a:pt x="202287" y="277982"/>
                </a:lnTo>
                <a:lnTo>
                  <a:pt x="202374" y="279656"/>
                </a:lnTo>
                <a:lnTo>
                  <a:pt x="204962" y="286155"/>
                </a:lnTo>
                <a:lnTo>
                  <a:pt x="205429" y="286450"/>
                </a:lnTo>
                <a:lnTo>
                  <a:pt x="209867" y="286450"/>
                </a:lnTo>
                <a:lnTo>
                  <a:pt x="207823" y="296591"/>
                </a:lnTo>
                <a:lnTo>
                  <a:pt x="208504" y="297970"/>
                </a:lnTo>
                <a:lnTo>
                  <a:pt x="209662" y="298462"/>
                </a:lnTo>
                <a:lnTo>
                  <a:pt x="218177" y="301810"/>
                </a:lnTo>
                <a:lnTo>
                  <a:pt x="222877" y="303484"/>
                </a:lnTo>
                <a:lnTo>
                  <a:pt x="226351" y="304468"/>
                </a:lnTo>
                <a:close/>
              </a:path>
              <a:path w="273050" h="304800">
                <a:moveTo>
                  <a:pt x="1840" y="230713"/>
                </a:moveTo>
                <a:lnTo>
                  <a:pt x="90322" y="230713"/>
                </a:lnTo>
                <a:lnTo>
                  <a:pt x="66618" y="228646"/>
                </a:lnTo>
                <a:lnTo>
                  <a:pt x="61373" y="228252"/>
                </a:lnTo>
                <a:lnTo>
                  <a:pt x="57422" y="222738"/>
                </a:lnTo>
                <a:lnTo>
                  <a:pt x="66863" y="49431"/>
                </a:lnTo>
                <a:lnTo>
                  <a:pt x="66895" y="48841"/>
                </a:lnTo>
                <a:lnTo>
                  <a:pt x="67026" y="48841"/>
                </a:lnTo>
                <a:lnTo>
                  <a:pt x="55583" y="19792"/>
                </a:lnTo>
                <a:lnTo>
                  <a:pt x="54152" y="16247"/>
                </a:lnTo>
                <a:lnTo>
                  <a:pt x="51291" y="13786"/>
                </a:lnTo>
                <a:lnTo>
                  <a:pt x="22069" y="9551"/>
                </a:lnTo>
                <a:lnTo>
                  <a:pt x="19276" y="10634"/>
                </a:lnTo>
                <a:lnTo>
                  <a:pt x="9195" y="21762"/>
                </a:lnTo>
                <a:lnTo>
                  <a:pt x="8173" y="24420"/>
                </a:lnTo>
                <a:lnTo>
                  <a:pt x="7901" y="27275"/>
                </a:lnTo>
                <a:lnTo>
                  <a:pt x="0" y="129095"/>
                </a:lnTo>
                <a:lnTo>
                  <a:pt x="113" y="136676"/>
                </a:lnTo>
                <a:lnTo>
                  <a:pt x="1544" y="214566"/>
                </a:lnTo>
                <a:lnTo>
                  <a:pt x="1668" y="221360"/>
                </a:lnTo>
                <a:lnTo>
                  <a:pt x="1795" y="228252"/>
                </a:lnTo>
                <a:lnTo>
                  <a:pt x="1840" y="230713"/>
                </a:lnTo>
                <a:close/>
              </a:path>
              <a:path w="273050" h="304800">
                <a:moveTo>
                  <a:pt x="38690" y="299151"/>
                </a:moveTo>
                <a:lnTo>
                  <a:pt x="120743" y="299151"/>
                </a:lnTo>
                <a:lnTo>
                  <a:pt x="122337" y="297379"/>
                </a:lnTo>
                <a:lnTo>
                  <a:pt x="149515" y="267537"/>
                </a:lnTo>
                <a:lnTo>
                  <a:pt x="151355" y="265470"/>
                </a:lnTo>
                <a:lnTo>
                  <a:pt x="152444" y="262713"/>
                </a:lnTo>
                <a:lnTo>
                  <a:pt x="161436" y="64103"/>
                </a:lnTo>
                <a:lnTo>
                  <a:pt x="165591" y="59278"/>
                </a:lnTo>
                <a:lnTo>
                  <a:pt x="170563" y="59278"/>
                </a:lnTo>
                <a:lnTo>
                  <a:pt x="191203" y="58884"/>
                </a:lnTo>
                <a:lnTo>
                  <a:pt x="114397" y="58884"/>
                </a:lnTo>
                <a:lnTo>
                  <a:pt x="105035" y="214566"/>
                </a:lnTo>
                <a:lnTo>
                  <a:pt x="104763" y="218111"/>
                </a:lnTo>
                <a:lnTo>
                  <a:pt x="103196" y="221360"/>
                </a:lnTo>
                <a:lnTo>
                  <a:pt x="92434" y="230024"/>
                </a:lnTo>
                <a:lnTo>
                  <a:pt x="90322" y="230713"/>
                </a:lnTo>
                <a:lnTo>
                  <a:pt x="1840" y="230713"/>
                </a:lnTo>
                <a:lnTo>
                  <a:pt x="2668" y="275816"/>
                </a:lnTo>
                <a:lnTo>
                  <a:pt x="38009" y="298856"/>
                </a:lnTo>
                <a:lnTo>
                  <a:pt x="38690" y="299151"/>
                </a:lnTo>
                <a:close/>
              </a:path>
              <a:path w="273050" h="304800">
                <a:moveTo>
                  <a:pt x="205896" y="286745"/>
                </a:moveTo>
                <a:lnTo>
                  <a:pt x="207210" y="286745"/>
                </a:lnTo>
                <a:lnTo>
                  <a:pt x="209867" y="286450"/>
                </a:lnTo>
                <a:lnTo>
                  <a:pt x="205429" y="286450"/>
                </a:lnTo>
                <a:lnTo>
                  <a:pt x="205896" y="286745"/>
                </a:lnTo>
                <a:close/>
              </a:path>
              <a:path w="273050" h="304800">
                <a:moveTo>
                  <a:pt x="115798" y="300333"/>
                </a:moveTo>
                <a:lnTo>
                  <a:pt x="118399" y="300333"/>
                </a:lnTo>
                <a:lnTo>
                  <a:pt x="120999" y="299151"/>
                </a:lnTo>
                <a:lnTo>
                  <a:pt x="33463" y="299151"/>
                </a:lnTo>
                <a:lnTo>
                  <a:pt x="115798" y="300333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>
            <a:extLst>
              <a:ext uri="{FF2B5EF4-FFF2-40B4-BE49-F238E27FC236}">
                <a16:creationId xmlns:a16="http://schemas.microsoft.com/office/drawing/2014/main" id="{2C14F43E-A848-D6D2-F966-D3B8C29E27D9}"/>
              </a:ext>
            </a:extLst>
          </p:cNvPr>
          <p:cNvSpPr/>
          <p:nvPr/>
        </p:nvSpPr>
        <p:spPr>
          <a:xfrm>
            <a:off x="7139761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780" y="335583"/>
                </a:moveTo>
                <a:lnTo>
                  <a:pt x="344367" y="335583"/>
                </a:lnTo>
                <a:lnTo>
                  <a:pt x="380362" y="326229"/>
                </a:lnTo>
                <a:lnTo>
                  <a:pt x="382406" y="325737"/>
                </a:lnTo>
                <a:lnTo>
                  <a:pt x="383836" y="323472"/>
                </a:lnTo>
                <a:lnTo>
                  <a:pt x="383784" y="317565"/>
                </a:lnTo>
                <a:lnTo>
                  <a:pt x="382113" y="209940"/>
                </a:lnTo>
                <a:lnTo>
                  <a:pt x="381997" y="202457"/>
                </a:lnTo>
                <a:lnTo>
                  <a:pt x="373483" y="54355"/>
                </a:lnTo>
                <a:lnTo>
                  <a:pt x="373415" y="52582"/>
                </a:lnTo>
                <a:lnTo>
                  <a:pt x="372529" y="50908"/>
                </a:lnTo>
                <a:lnTo>
                  <a:pt x="371099" y="50022"/>
                </a:lnTo>
                <a:lnTo>
                  <a:pt x="324575" y="11718"/>
                </a:lnTo>
                <a:lnTo>
                  <a:pt x="311701" y="3150"/>
                </a:lnTo>
                <a:lnTo>
                  <a:pt x="310952" y="2855"/>
                </a:lnTo>
                <a:lnTo>
                  <a:pt x="310202" y="2855"/>
                </a:lnTo>
                <a:lnTo>
                  <a:pt x="192429" y="0"/>
                </a:lnTo>
                <a:lnTo>
                  <a:pt x="191611" y="0"/>
                </a:lnTo>
                <a:lnTo>
                  <a:pt x="190862" y="196"/>
                </a:lnTo>
                <a:lnTo>
                  <a:pt x="190113" y="689"/>
                </a:lnTo>
                <a:lnTo>
                  <a:pt x="153807" y="27472"/>
                </a:lnTo>
                <a:lnTo>
                  <a:pt x="152376" y="28457"/>
                </a:lnTo>
                <a:lnTo>
                  <a:pt x="151559" y="30230"/>
                </a:lnTo>
                <a:lnTo>
                  <a:pt x="151524" y="36052"/>
                </a:lnTo>
                <a:lnTo>
                  <a:pt x="150970" y="97482"/>
                </a:lnTo>
                <a:lnTo>
                  <a:pt x="289018" y="97482"/>
                </a:lnTo>
                <a:lnTo>
                  <a:pt x="295421" y="106343"/>
                </a:lnTo>
                <a:lnTo>
                  <a:pt x="295830" y="108903"/>
                </a:lnTo>
                <a:lnTo>
                  <a:pt x="306592" y="149969"/>
                </a:lnTo>
                <a:lnTo>
                  <a:pt x="307983" y="159472"/>
                </a:lnTo>
                <a:lnTo>
                  <a:pt x="308985" y="169058"/>
                </a:lnTo>
                <a:lnTo>
                  <a:pt x="309590" y="178700"/>
                </a:lnTo>
                <a:lnTo>
                  <a:pt x="309622" y="247551"/>
                </a:lnTo>
                <a:lnTo>
                  <a:pt x="309485" y="294427"/>
                </a:lnTo>
                <a:lnTo>
                  <a:pt x="309385" y="328986"/>
                </a:lnTo>
                <a:lnTo>
                  <a:pt x="311088" y="331349"/>
                </a:lnTo>
                <a:lnTo>
                  <a:pt x="313404" y="331645"/>
                </a:lnTo>
                <a:lnTo>
                  <a:pt x="341780" y="335583"/>
                </a:lnTo>
                <a:close/>
              </a:path>
              <a:path w="384175" h="353695">
                <a:moveTo>
                  <a:pt x="2414" y="247551"/>
                </a:moveTo>
                <a:lnTo>
                  <a:pt x="80173" y="247551"/>
                </a:lnTo>
                <a:lnTo>
                  <a:pt x="77380" y="244992"/>
                </a:lnTo>
                <a:lnTo>
                  <a:pt x="77380" y="241545"/>
                </a:lnTo>
                <a:lnTo>
                  <a:pt x="65323" y="24420"/>
                </a:lnTo>
                <a:lnTo>
                  <a:pt x="65258" y="22957"/>
                </a:lnTo>
                <a:lnTo>
                  <a:pt x="65187" y="21368"/>
                </a:lnTo>
                <a:lnTo>
                  <a:pt x="57558" y="13096"/>
                </a:lnTo>
                <a:lnTo>
                  <a:pt x="14100" y="17034"/>
                </a:lnTo>
                <a:lnTo>
                  <a:pt x="1771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03" y="231503"/>
                </a:lnTo>
                <a:lnTo>
                  <a:pt x="2218" y="232684"/>
                </a:lnTo>
                <a:lnTo>
                  <a:pt x="2335" y="241545"/>
                </a:lnTo>
                <a:lnTo>
                  <a:pt x="2414" y="247551"/>
                </a:lnTo>
                <a:close/>
              </a:path>
              <a:path w="384175" h="353695">
                <a:moveTo>
                  <a:pt x="56741" y="353404"/>
                </a:moveTo>
                <a:lnTo>
                  <a:pt x="58103" y="353404"/>
                </a:lnTo>
                <a:lnTo>
                  <a:pt x="188478" y="335583"/>
                </a:lnTo>
                <a:lnTo>
                  <a:pt x="190113" y="335288"/>
                </a:lnTo>
                <a:lnTo>
                  <a:pt x="191611" y="334008"/>
                </a:lnTo>
                <a:lnTo>
                  <a:pt x="192314" y="331645"/>
                </a:lnTo>
                <a:lnTo>
                  <a:pt x="203668" y="296199"/>
                </a:lnTo>
                <a:lnTo>
                  <a:pt x="203941" y="295608"/>
                </a:lnTo>
                <a:lnTo>
                  <a:pt x="204009" y="294427"/>
                </a:lnTo>
                <a:lnTo>
                  <a:pt x="206938" y="189944"/>
                </a:lnTo>
                <a:lnTo>
                  <a:pt x="206325" y="118265"/>
                </a:lnTo>
                <a:lnTo>
                  <a:pt x="206325" y="115599"/>
                </a:lnTo>
                <a:lnTo>
                  <a:pt x="206618" y="108903"/>
                </a:lnTo>
                <a:lnTo>
                  <a:pt x="206665" y="107820"/>
                </a:lnTo>
                <a:lnTo>
                  <a:pt x="208845" y="107427"/>
                </a:lnTo>
                <a:lnTo>
                  <a:pt x="263202" y="98762"/>
                </a:lnTo>
                <a:lnTo>
                  <a:pt x="263543" y="98762"/>
                </a:lnTo>
                <a:lnTo>
                  <a:pt x="289018" y="97482"/>
                </a:lnTo>
                <a:lnTo>
                  <a:pt x="150970" y="97482"/>
                </a:lnTo>
                <a:lnTo>
                  <a:pt x="150497" y="149969"/>
                </a:lnTo>
                <a:lnTo>
                  <a:pt x="150411" y="159472"/>
                </a:lnTo>
                <a:lnTo>
                  <a:pt x="150325" y="169058"/>
                </a:lnTo>
                <a:lnTo>
                  <a:pt x="150238" y="178700"/>
                </a:lnTo>
                <a:lnTo>
                  <a:pt x="150136" y="189944"/>
                </a:lnTo>
                <a:lnTo>
                  <a:pt x="150060" y="207380"/>
                </a:lnTo>
                <a:lnTo>
                  <a:pt x="149515" y="208955"/>
                </a:lnTo>
                <a:lnTo>
                  <a:pt x="148494" y="209940"/>
                </a:lnTo>
                <a:lnTo>
                  <a:pt x="128331" y="231503"/>
                </a:lnTo>
                <a:lnTo>
                  <a:pt x="127854" y="232093"/>
                </a:lnTo>
                <a:lnTo>
                  <a:pt x="127173" y="232487"/>
                </a:lnTo>
                <a:lnTo>
                  <a:pt x="126492" y="232684"/>
                </a:lnTo>
                <a:lnTo>
                  <a:pt x="83102" y="246370"/>
                </a:lnTo>
                <a:lnTo>
                  <a:pt x="83034" y="246665"/>
                </a:lnTo>
                <a:lnTo>
                  <a:pt x="80173" y="247551"/>
                </a:lnTo>
                <a:lnTo>
                  <a:pt x="2414" y="247551"/>
                </a:lnTo>
                <a:lnTo>
                  <a:pt x="3337" y="317565"/>
                </a:lnTo>
                <a:lnTo>
                  <a:pt x="25475" y="346118"/>
                </a:lnTo>
                <a:lnTo>
                  <a:pt x="56741" y="353404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>
            <a:extLst>
              <a:ext uri="{FF2B5EF4-FFF2-40B4-BE49-F238E27FC236}">
                <a16:creationId xmlns:a16="http://schemas.microsoft.com/office/drawing/2014/main" id="{4630FDAC-BAB2-0AC9-5C1D-68C85B09BE6A}"/>
              </a:ext>
            </a:extLst>
          </p:cNvPr>
          <p:cNvSpPr/>
          <p:nvPr/>
        </p:nvSpPr>
        <p:spPr>
          <a:xfrm>
            <a:off x="8707737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712" y="335583"/>
                </a:moveTo>
                <a:lnTo>
                  <a:pt x="344299" y="335583"/>
                </a:lnTo>
                <a:lnTo>
                  <a:pt x="380294" y="326229"/>
                </a:lnTo>
                <a:lnTo>
                  <a:pt x="382338" y="325737"/>
                </a:lnTo>
                <a:lnTo>
                  <a:pt x="383836" y="323472"/>
                </a:lnTo>
                <a:lnTo>
                  <a:pt x="383783" y="317565"/>
                </a:lnTo>
                <a:lnTo>
                  <a:pt x="382050" y="209940"/>
                </a:lnTo>
                <a:lnTo>
                  <a:pt x="381929" y="202457"/>
                </a:lnTo>
                <a:lnTo>
                  <a:pt x="373415" y="54355"/>
                </a:lnTo>
                <a:lnTo>
                  <a:pt x="373346" y="52582"/>
                </a:lnTo>
                <a:lnTo>
                  <a:pt x="372461" y="50908"/>
                </a:lnTo>
                <a:lnTo>
                  <a:pt x="371031" y="50022"/>
                </a:lnTo>
                <a:lnTo>
                  <a:pt x="324575" y="11718"/>
                </a:lnTo>
                <a:lnTo>
                  <a:pt x="312314" y="3545"/>
                </a:lnTo>
                <a:lnTo>
                  <a:pt x="311633" y="3150"/>
                </a:lnTo>
                <a:lnTo>
                  <a:pt x="310884" y="2855"/>
                </a:lnTo>
                <a:lnTo>
                  <a:pt x="310134" y="2855"/>
                </a:lnTo>
                <a:lnTo>
                  <a:pt x="192361" y="0"/>
                </a:lnTo>
                <a:lnTo>
                  <a:pt x="191543" y="0"/>
                </a:lnTo>
                <a:lnTo>
                  <a:pt x="190794" y="196"/>
                </a:lnTo>
                <a:lnTo>
                  <a:pt x="190045" y="689"/>
                </a:lnTo>
                <a:lnTo>
                  <a:pt x="153739" y="27472"/>
                </a:lnTo>
                <a:lnTo>
                  <a:pt x="152308" y="28457"/>
                </a:lnTo>
                <a:lnTo>
                  <a:pt x="151491" y="30230"/>
                </a:lnTo>
                <a:lnTo>
                  <a:pt x="151456" y="36052"/>
                </a:lnTo>
                <a:lnTo>
                  <a:pt x="150902" y="97482"/>
                </a:lnTo>
                <a:lnTo>
                  <a:pt x="288950" y="97482"/>
                </a:lnTo>
                <a:lnTo>
                  <a:pt x="295353" y="106343"/>
                </a:lnTo>
                <a:lnTo>
                  <a:pt x="295762" y="108903"/>
                </a:lnTo>
                <a:lnTo>
                  <a:pt x="306524" y="149969"/>
                </a:lnTo>
                <a:lnTo>
                  <a:pt x="307944" y="159472"/>
                </a:lnTo>
                <a:lnTo>
                  <a:pt x="308942" y="169058"/>
                </a:lnTo>
                <a:lnTo>
                  <a:pt x="309532" y="178700"/>
                </a:lnTo>
                <a:lnTo>
                  <a:pt x="309554" y="247551"/>
                </a:lnTo>
                <a:lnTo>
                  <a:pt x="309417" y="294427"/>
                </a:lnTo>
                <a:lnTo>
                  <a:pt x="309317" y="328986"/>
                </a:lnTo>
                <a:lnTo>
                  <a:pt x="311088" y="331349"/>
                </a:lnTo>
                <a:lnTo>
                  <a:pt x="341712" y="335583"/>
                </a:lnTo>
                <a:close/>
              </a:path>
              <a:path w="384175" h="353695">
                <a:moveTo>
                  <a:pt x="2414" y="247551"/>
                </a:moveTo>
                <a:lnTo>
                  <a:pt x="80173" y="247551"/>
                </a:lnTo>
                <a:lnTo>
                  <a:pt x="77448" y="244992"/>
                </a:lnTo>
                <a:lnTo>
                  <a:pt x="77448" y="241545"/>
                </a:lnTo>
                <a:lnTo>
                  <a:pt x="65323" y="24420"/>
                </a:lnTo>
                <a:lnTo>
                  <a:pt x="65255" y="21368"/>
                </a:lnTo>
                <a:lnTo>
                  <a:pt x="57558" y="13096"/>
                </a:lnTo>
                <a:lnTo>
                  <a:pt x="14168" y="17034"/>
                </a:lnTo>
                <a:lnTo>
                  <a:pt x="1771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03" y="231503"/>
                </a:lnTo>
                <a:lnTo>
                  <a:pt x="2216" y="232487"/>
                </a:lnTo>
                <a:lnTo>
                  <a:pt x="2335" y="241545"/>
                </a:lnTo>
                <a:lnTo>
                  <a:pt x="2414" y="247551"/>
                </a:lnTo>
                <a:close/>
              </a:path>
              <a:path w="384175" h="353695">
                <a:moveTo>
                  <a:pt x="56741" y="353404"/>
                </a:moveTo>
                <a:lnTo>
                  <a:pt x="58103" y="353404"/>
                </a:lnTo>
                <a:lnTo>
                  <a:pt x="188410" y="335583"/>
                </a:lnTo>
                <a:lnTo>
                  <a:pt x="190045" y="335288"/>
                </a:lnTo>
                <a:lnTo>
                  <a:pt x="191543" y="334008"/>
                </a:lnTo>
                <a:lnTo>
                  <a:pt x="192247" y="331645"/>
                </a:lnTo>
                <a:lnTo>
                  <a:pt x="203668" y="296199"/>
                </a:lnTo>
                <a:lnTo>
                  <a:pt x="203872" y="295608"/>
                </a:lnTo>
                <a:lnTo>
                  <a:pt x="203941" y="294427"/>
                </a:lnTo>
                <a:lnTo>
                  <a:pt x="206938" y="189944"/>
                </a:lnTo>
                <a:lnTo>
                  <a:pt x="206257" y="118265"/>
                </a:lnTo>
                <a:lnTo>
                  <a:pt x="206257" y="115599"/>
                </a:lnTo>
                <a:lnTo>
                  <a:pt x="206550" y="108903"/>
                </a:lnTo>
                <a:lnTo>
                  <a:pt x="206597" y="107820"/>
                </a:lnTo>
                <a:lnTo>
                  <a:pt x="208777" y="107427"/>
                </a:lnTo>
                <a:lnTo>
                  <a:pt x="263134" y="98762"/>
                </a:lnTo>
                <a:lnTo>
                  <a:pt x="263474" y="98762"/>
                </a:lnTo>
                <a:lnTo>
                  <a:pt x="288950" y="97482"/>
                </a:lnTo>
                <a:lnTo>
                  <a:pt x="150902" y="97482"/>
                </a:lnTo>
                <a:lnTo>
                  <a:pt x="150429" y="149969"/>
                </a:lnTo>
                <a:lnTo>
                  <a:pt x="150343" y="159472"/>
                </a:lnTo>
                <a:lnTo>
                  <a:pt x="150256" y="169058"/>
                </a:lnTo>
                <a:lnTo>
                  <a:pt x="150169" y="178700"/>
                </a:lnTo>
                <a:lnTo>
                  <a:pt x="150068" y="189944"/>
                </a:lnTo>
                <a:lnTo>
                  <a:pt x="149992" y="207380"/>
                </a:lnTo>
                <a:lnTo>
                  <a:pt x="149447" y="208955"/>
                </a:lnTo>
                <a:lnTo>
                  <a:pt x="148426" y="209940"/>
                </a:lnTo>
                <a:lnTo>
                  <a:pt x="128263" y="231503"/>
                </a:lnTo>
                <a:lnTo>
                  <a:pt x="127786" y="232093"/>
                </a:lnTo>
                <a:lnTo>
                  <a:pt x="127105" y="232487"/>
                </a:lnTo>
                <a:lnTo>
                  <a:pt x="83034" y="246370"/>
                </a:lnTo>
                <a:lnTo>
                  <a:pt x="83034" y="246665"/>
                </a:lnTo>
                <a:lnTo>
                  <a:pt x="80173" y="247551"/>
                </a:lnTo>
                <a:lnTo>
                  <a:pt x="2414" y="247551"/>
                </a:lnTo>
                <a:lnTo>
                  <a:pt x="3337" y="317565"/>
                </a:lnTo>
                <a:lnTo>
                  <a:pt x="3405" y="318943"/>
                </a:lnTo>
                <a:lnTo>
                  <a:pt x="3814" y="320223"/>
                </a:lnTo>
                <a:lnTo>
                  <a:pt x="24045" y="344838"/>
                </a:lnTo>
                <a:lnTo>
                  <a:pt x="24658" y="345626"/>
                </a:lnTo>
                <a:lnTo>
                  <a:pt x="25543" y="346118"/>
                </a:lnTo>
                <a:lnTo>
                  <a:pt x="56741" y="353404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>
            <a:extLst>
              <a:ext uri="{FF2B5EF4-FFF2-40B4-BE49-F238E27FC236}">
                <a16:creationId xmlns:a16="http://schemas.microsoft.com/office/drawing/2014/main" id="{32B78C57-DC69-9EEF-9CEF-F091EA7D9C32}"/>
              </a:ext>
            </a:extLst>
          </p:cNvPr>
          <p:cNvSpPr/>
          <p:nvPr/>
        </p:nvSpPr>
        <p:spPr>
          <a:xfrm>
            <a:off x="7590966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351" y="304468"/>
                </a:moveTo>
                <a:lnTo>
                  <a:pt x="229961" y="304468"/>
                </a:lnTo>
                <a:lnTo>
                  <a:pt x="250055" y="304074"/>
                </a:lnTo>
                <a:lnTo>
                  <a:pt x="253461" y="304074"/>
                </a:lnTo>
                <a:lnTo>
                  <a:pt x="267561" y="277982"/>
                </a:lnTo>
                <a:lnTo>
                  <a:pt x="267561" y="275816"/>
                </a:lnTo>
                <a:lnTo>
                  <a:pt x="263747" y="136676"/>
                </a:lnTo>
                <a:lnTo>
                  <a:pt x="263747" y="134805"/>
                </a:lnTo>
                <a:lnTo>
                  <a:pt x="272466" y="55044"/>
                </a:lnTo>
                <a:lnTo>
                  <a:pt x="272806" y="52188"/>
                </a:lnTo>
                <a:lnTo>
                  <a:pt x="272261" y="49431"/>
                </a:lnTo>
                <a:lnTo>
                  <a:pt x="270899" y="47068"/>
                </a:lnTo>
                <a:lnTo>
                  <a:pt x="257548" y="23042"/>
                </a:lnTo>
                <a:lnTo>
                  <a:pt x="255505" y="21368"/>
                </a:lnTo>
                <a:lnTo>
                  <a:pt x="253121" y="20679"/>
                </a:lnTo>
                <a:lnTo>
                  <a:pt x="231174" y="14573"/>
                </a:lnTo>
                <a:lnTo>
                  <a:pt x="230983" y="14573"/>
                </a:lnTo>
                <a:lnTo>
                  <a:pt x="159797" y="0"/>
                </a:lnTo>
                <a:lnTo>
                  <a:pt x="158030" y="0"/>
                </a:lnTo>
                <a:lnTo>
                  <a:pt x="137936" y="1476"/>
                </a:lnTo>
                <a:lnTo>
                  <a:pt x="135143" y="3446"/>
                </a:lnTo>
                <a:lnTo>
                  <a:pt x="133508" y="6597"/>
                </a:lnTo>
                <a:lnTo>
                  <a:pt x="116002" y="39781"/>
                </a:lnTo>
                <a:lnTo>
                  <a:pt x="115457" y="41652"/>
                </a:lnTo>
                <a:lnTo>
                  <a:pt x="115389" y="43523"/>
                </a:lnTo>
                <a:lnTo>
                  <a:pt x="114460" y="58884"/>
                </a:lnTo>
                <a:lnTo>
                  <a:pt x="191203" y="58884"/>
                </a:lnTo>
                <a:lnTo>
                  <a:pt x="195562" y="64103"/>
                </a:lnTo>
                <a:lnTo>
                  <a:pt x="195562" y="146522"/>
                </a:lnTo>
                <a:lnTo>
                  <a:pt x="202244" y="275816"/>
                </a:lnTo>
                <a:lnTo>
                  <a:pt x="202355" y="277982"/>
                </a:lnTo>
                <a:lnTo>
                  <a:pt x="202442" y="279656"/>
                </a:lnTo>
                <a:lnTo>
                  <a:pt x="205030" y="286155"/>
                </a:lnTo>
                <a:lnTo>
                  <a:pt x="205497" y="286450"/>
                </a:lnTo>
                <a:lnTo>
                  <a:pt x="209935" y="286450"/>
                </a:lnTo>
                <a:lnTo>
                  <a:pt x="207891" y="296591"/>
                </a:lnTo>
                <a:lnTo>
                  <a:pt x="208572" y="297970"/>
                </a:lnTo>
                <a:lnTo>
                  <a:pt x="209730" y="298462"/>
                </a:lnTo>
                <a:lnTo>
                  <a:pt x="218177" y="301810"/>
                </a:lnTo>
                <a:lnTo>
                  <a:pt x="222945" y="303484"/>
                </a:lnTo>
                <a:lnTo>
                  <a:pt x="226351" y="304468"/>
                </a:lnTo>
                <a:close/>
              </a:path>
              <a:path w="273050" h="304800">
                <a:moveTo>
                  <a:pt x="1886" y="230713"/>
                </a:moveTo>
                <a:lnTo>
                  <a:pt x="90322" y="230713"/>
                </a:lnTo>
                <a:lnTo>
                  <a:pt x="66618" y="228646"/>
                </a:lnTo>
                <a:lnTo>
                  <a:pt x="61441" y="228252"/>
                </a:lnTo>
                <a:lnTo>
                  <a:pt x="57490" y="222738"/>
                </a:lnTo>
                <a:lnTo>
                  <a:pt x="66931" y="49431"/>
                </a:lnTo>
                <a:lnTo>
                  <a:pt x="66971" y="48701"/>
                </a:lnTo>
                <a:lnTo>
                  <a:pt x="55583" y="19792"/>
                </a:lnTo>
                <a:lnTo>
                  <a:pt x="54220" y="16247"/>
                </a:lnTo>
                <a:lnTo>
                  <a:pt x="51359" y="13786"/>
                </a:lnTo>
                <a:lnTo>
                  <a:pt x="22069" y="9551"/>
                </a:lnTo>
                <a:lnTo>
                  <a:pt x="19345" y="10634"/>
                </a:lnTo>
                <a:lnTo>
                  <a:pt x="9263" y="21762"/>
                </a:lnTo>
                <a:lnTo>
                  <a:pt x="8173" y="24420"/>
                </a:lnTo>
                <a:lnTo>
                  <a:pt x="7969" y="27275"/>
                </a:lnTo>
                <a:lnTo>
                  <a:pt x="0" y="129095"/>
                </a:lnTo>
                <a:lnTo>
                  <a:pt x="116" y="136676"/>
                </a:lnTo>
                <a:lnTo>
                  <a:pt x="1649" y="218111"/>
                </a:lnTo>
                <a:lnTo>
                  <a:pt x="1736" y="222738"/>
                </a:lnTo>
                <a:lnTo>
                  <a:pt x="1847" y="228646"/>
                </a:lnTo>
                <a:lnTo>
                  <a:pt x="1886" y="230713"/>
                </a:lnTo>
                <a:close/>
              </a:path>
              <a:path w="273050" h="304800">
                <a:moveTo>
                  <a:pt x="38758" y="299151"/>
                </a:moveTo>
                <a:lnTo>
                  <a:pt x="120750" y="299151"/>
                </a:lnTo>
                <a:lnTo>
                  <a:pt x="122405" y="297379"/>
                </a:lnTo>
                <a:lnTo>
                  <a:pt x="149515" y="267537"/>
                </a:lnTo>
                <a:lnTo>
                  <a:pt x="151423" y="265470"/>
                </a:lnTo>
                <a:lnTo>
                  <a:pt x="152444" y="262713"/>
                </a:lnTo>
                <a:lnTo>
                  <a:pt x="152649" y="259661"/>
                </a:lnTo>
                <a:lnTo>
                  <a:pt x="161504" y="64103"/>
                </a:lnTo>
                <a:lnTo>
                  <a:pt x="165659" y="59278"/>
                </a:lnTo>
                <a:lnTo>
                  <a:pt x="170632" y="59278"/>
                </a:lnTo>
                <a:lnTo>
                  <a:pt x="191203" y="58884"/>
                </a:lnTo>
                <a:lnTo>
                  <a:pt x="114460" y="58884"/>
                </a:lnTo>
                <a:lnTo>
                  <a:pt x="104831" y="218111"/>
                </a:lnTo>
                <a:lnTo>
                  <a:pt x="103264" y="221360"/>
                </a:lnTo>
                <a:lnTo>
                  <a:pt x="92502" y="230024"/>
                </a:lnTo>
                <a:lnTo>
                  <a:pt x="90322" y="230713"/>
                </a:lnTo>
                <a:lnTo>
                  <a:pt x="1886" y="230713"/>
                </a:lnTo>
                <a:lnTo>
                  <a:pt x="2735" y="275816"/>
                </a:lnTo>
                <a:lnTo>
                  <a:pt x="2860" y="283989"/>
                </a:lnTo>
                <a:lnTo>
                  <a:pt x="5721" y="288321"/>
                </a:lnTo>
                <a:lnTo>
                  <a:pt x="9808" y="289699"/>
                </a:lnTo>
                <a:lnTo>
                  <a:pt x="38009" y="298856"/>
                </a:lnTo>
                <a:lnTo>
                  <a:pt x="38758" y="299151"/>
                </a:lnTo>
                <a:close/>
              </a:path>
              <a:path w="273050" h="304800">
                <a:moveTo>
                  <a:pt x="205965" y="286745"/>
                </a:moveTo>
                <a:lnTo>
                  <a:pt x="207278" y="286745"/>
                </a:lnTo>
                <a:lnTo>
                  <a:pt x="209935" y="286450"/>
                </a:lnTo>
                <a:lnTo>
                  <a:pt x="205497" y="286450"/>
                </a:lnTo>
                <a:lnTo>
                  <a:pt x="205965" y="286745"/>
                </a:lnTo>
                <a:close/>
              </a:path>
              <a:path w="273050" h="304800">
                <a:moveTo>
                  <a:pt x="115866" y="300333"/>
                </a:moveTo>
                <a:lnTo>
                  <a:pt x="118460" y="300333"/>
                </a:lnTo>
                <a:lnTo>
                  <a:pt x="120987" y="299151"/>
                </a:lnTo>
                <a:lnTo>
                  <a:pt x="33531" y="299151"/>
                </a:lnTo>
                <a:lnTo>
                  <a:pt x="115866" y="300333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>
            <a:extLst>
              <a:ext uri="{FF2B5EF4-FFF2-40B4-BE49-F238E27FC236}">
                <a16:creationId xmlns:a16="http://schemas.microsoft.com/office/drawing/2014/main" id="{2B7886AA-2109-A778-6106-9064050D31D3}"/>
              </a:ext>
            </a:extLst>
          </p:cNvPr>
          <p:cNvSpPr/>
          <p:nvPr/>
        </p:nvSpPr>
        <p:spPr>
          <a:xfrm>
            <a:off x="7930595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712" y="335583"/>
                </a:moveTo>
                <a:lnTo>
                  <a:pt x="344232" y="335583"/>
                </a:lnTo>
                <a:lnTo>
                  <a:pt x="380294" y="326229"/>
                </a:lnTo>
                <a:lnTo>
                  <a:pt x="382338" y="325737"/>
                </a:lnTo>
                <a:lnTo>
                  <a:pt x="383768" y="323472"/>
                </a:lnTo>
                <a:lnTo>
                  <a:pt x="383716" y="317565"/>
                </a:lnTo>
                <a:lnTo>
                  <a:pt x="382045" y="209940"/>
                </a:lnTo>
                <a:lnTo>
                  <a:pt x="373415" y="54355"/>
                </a:lnTo>
                <a:lnTo>
                  <a:pt x="371031" y="50022"/>
                </a:lnTo>
                <a:lnTo>
                  <a:pt x="324507" y="11718"/>
                </a:lnTo>
                <a:lnTo>
                  <a:pt x="312246" y="3545"/>
                </a:lnTo>
                <a:lnTo>
                  <a:pt x="311565" y="3150"/>
                </a:lnTo>
                <a:lnTo>
                  <a:pt x="310884" y="2855"/>
                </a:lnTo>
                <a:lnTo>
                  <a:pt x="310134" y="2855"/>
                </a:lnTo>
                <a:lnTo>
                  <a:pt x="192293" y="0"/>
                </a:lnTo>
                <a:lnTo>
                  <a:pt x="191475" y="0"/>
                </a:lnTo>
                <a:lnTo>
                  <a:pt x="190794" y="196"/>
                </a:lnTo>
                <a:lnTo>
                  <a:pt x="190045" y="689"/>
                </a:lnTo>
                <a:lnTo>
                  <a:pt x="153739" y="27472"/>
                </a:lnTo>
                <a:lnTo>
                  <a:pt x="152240" y="28457"/>
                </a:lnTo>
                <a:lnTo>
                  <a:pt x="151423" y="30230"/>
                </a:lnTo>
                <a:lnTo>
                  <a:pt x="151389" y="36052"/>
                </a:lnTo>
                <a:lnTo>
                  <a:pt x="150859" y="97482"/>
                </a:lnTo>
                <a:lnTo>
                  <a:pt x="288950" y="97482"/>
                </a:lnTo>
                <a:lnTo>
                  <a:pt x="295353" y="106343"/>
                </a:lnTo>
                <a:lnTo>
                  <a:pt x="295762" y="108903"/>
                </a:lnTo>
                <a:lnTo>
                  <a:pt x="306524" y="149969"/>
                </a:lnTo>
                <a:lnTo>
                  <a:pt x="307915" y="159472"/>
                </a:lnTo>
                <a:lnTo>
                  <a:pt x="308917" y="169058"/>
                </a:lnTo>
                <a:lnTo>
                  <a:pt x="309522" y="178700"/>
                </a:lnTo>
                <a:lnTo>
                  <a:pt x="309726" y="188369"/>
                </a:lnTo>
                <a:lnTo>
                  <a:pt x="309417" y="294427"/>
                </a:lnTo>
                <a:lnTo>
                  <a:pt x="309317" y="328986"/>
                </a:lnTo>
                <a:lnTo>
                  <a:pt x="311020" y="331349"/>
                </a:lnTo>
                <a:lnTo>
                  <a:pt x="313336" y="331645"/>
                </a:lnTo>
                <a:lnTo>
                  <a:pt x="341712" y="335583"/>
                </a:lnTo>
                <a:close/>
              </a:path>
              <a:path w="384175" h="353695">
                <a:moveTo>
                  <a:pt x="2414" y="247551"/>
                </a:moveTo>
                <a:lnTo>
                  <a:pt x="80173" y="247551"/>
                </a:lnTo>
                <a:lnTo>
                  <a:pt x="77380" y="244992"/>
                </a:lnTo>
                <a:lnTo>
                  <a:pt x="77380" y="241545"/>
                </a:lnTo>
                <a:lnTo>
                  <a:pt x="65255" y="24420"/>
                </a:lnTo>
                <a:lnTo>
                  <a:pt x="65187" y="21368"/>
                </a:lnTo>
                <a:lnTo>
                  <a:pt x="57490" y="13096"/>
                </a:lnTo>
                <a:lnTo>
                  <a:pt x="14100" y="17034"/>
                </a:lnTo>
                <a:lnTo>
                  <a:pt x="1771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10" y="232093"/>
                </a:lnTo>
                <a:lnTo>
                  <a:pt x="2335" y="241545"/>
                </a:lnTo>
                <a:lnTo>
                  <a:pt x="2414" y="247551"/>
                </a:lnTo>
                <a:close/>
              </a:path>
              <a:path w="384175" h="353695">
                <a:moveTo>
                  <a:pt x="56672" y="353404"/>
                </a:moveTo>
                <a:lnTo>
                  <a:pt x="58103" y="353404"/>
                </a:lnTo>
                <a:lnTo>
                  <a:pt x="188410" y="335583"/>
                </a:lnTo>
                <a:lnTo>
                  <a:pt x="190045" y="335288"/>
                </a:lnTo>
                <a:lnTo>
                  <a:pt x="191475" y="334008"/>
                </a:lnTo>
                <a:lnTo>
                  <a:pt x="203600" y="296199"/>
                </a:lnTo>
                <a:lnTo>
                  <a:pt x="203872" y="295608"/>
                </a:lnTo>
                <a:lnTo>
                  <a:pt x="203941" y="294427"/>
                </a:lnTo>
                <a:lnTo>
                  <a:pt x="206870" y="189944"/>
                </a:lnTo>
                <a:lnTo>
                  <a:pt x="206188" y="118265"/>
                </a:lnTo>
                <a:lnTo>
                  <a:pt x="206188" y="115599"/>
                </a:lnTo>
                <a:lnTo>
                  <a:pt x="206482" y="108903"/>
                </a:lnTo>
                <a:lnTo>
                  <a:pt x="206529" y="107820"/>
                </a:lnTo>
                <a:lnTo>
                  <a:pt x="208777" y="107427"/>
                </a:lnTo>
                <a:lnTo>
                  <a:pt x="263134" y="98762"/>
                </a:lnTo>
                <a:lnTo>
                  <a:pt x="263474" y="98762"/>
                </a:lnTo>
                <a:lnTo>
                  <a:pt x="288950" y="97482"/>
                </a:lnTo>
                <a:lnTo>
                  <a:pt x="150859" y="97482"/>
                </a:lnTo>
                <a:lnTo>
                  <a:pt x="150407" y="149969"/>
                </a:lnTo>
                <a:lnTo>
                  <a:pt x="150325" y="159472"/>
                </a:lnTo>
                <a:lnTo>
                  <a:pt x="150242" y="169058"/>
                </a:lnTo>
                <a:lnTo>
                  <a:pt x="150159" y="178700"/>
                </a:lnTo>
                <a:lnTo>
                  <a:pt x="150062" y="189944"/>
                </a:lnTo>
                <a:lnTo>
                  <a:pt x="149992" y="207380"/>
                </a:lnTo>
                <a:lnTo>
                  <a:pt x="149379" y="208955"/>
                </a:lnTo>
                <a:lnTo>
                  <a:pt x="148426" y="209940"/>
                </a:lnTo>
                <a:lnTo>
                  <a:pt x="127718" y="232093"/>
                </a:lnTo>
                <a:lnTo>
                  <a:pt x="127105" y="232487"/>
                </a:lnTo>
                <a:lnTo>
                  <a:pt x="126424" y="232684"/>
                </a:lnTo>
                <a:lnTo>
                  <a:pt x="83034" y="246370"/>
                </a:lnTo>
                <a:lnTo>
                  <a:pt x="83034" y="246665"/>
                </a:lnTo>
                <a:lnTo>
                  <a:pt x="80173" y="247551"/>
                </a:lnTo>
                <a:lnTo>
                  <a:pt x="2414" y="247551"/>
                </a:lnTo>
                <a:lnTo>
                  <a:pt x="3337" y="317565"/>
                </a:lnTo>
                <a:lnTo>
                  <a:pt x="25475" y="346118"/>
                </a:lnTo>
                <a:lnTo>
                  <a:pt x="56672" y="353404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>
            <a:extLst>
              <a:ext uri="{FF2B5EF4-FFF2-40B4-BE49-F238E27FC236}">
                <a16:creationId xmlns:a16="http://schemas.microsoft.com/office/drawing/2014/main" id="{D3E4718D-C7AA-746D-A814-B6A1507A9302}"/>
              </a:ext>
            </a:extLst>
          </p:cNvPr>
          <p:cNvSpPr/>
          <p:nvPr/>
        </p:nvSpPr>
        <p:spPr>
          <a:xfrm>
            <a:off x="8381800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351" y="304468"/>
                </a:moveTo>
                <a:lnTo>
                  <a:pt x="229961" y="304468"/>
                </a:lnTo>
                <a:lnTo>
                  <a:pt x="250055" y="304074"/>
                </a:lnTo>
                <a:lnTo>
                  <a:pt x="253461" y="304074"/>
                </a:lnTo>
                <a:lnTo>
                  <a:pt x="267561" y="277982"/>
                </a:lnTo>
                <a:lnTo>
                  <a:pt x="267561" y="275816"/>
                </a:lnTo>
                <a:lnTo>
                  <a:pt x="263747" y="136676"/>
                </a:lnTo>
                <a:lnTo>
                  <a:pt x="263747" y="134805"/>
                </a:lnTo>
                <a:lnTo>
                  <a:pt x="272466" y="55044"/>
                </a:lnTo>
                <a:lnTo>
                  <a:pt x="272806" y="52188"/>
                </a:lnTo>
                <a:lnTo>
                  <a:pt x="272261" y="49431"/>
                </a:lnTo>
                <a:lnTo>
                  <a:pt x="270899" y="47068"/>
                </a:lnTo>
                <a:lnTo>
                  <a:pt x="257548" y="23042"/>
                </a:lnTo>
                <a:lnTo>
                  <a:pt x="255505" y="21368"/>
                </a:lnTo>
                <a:lnTo>
                  <a:pt x="253121" y="20679"/>
                </a:lnTo>
                <a:lnTo>
                  <a:pt x="231174" y="14573"/>
                </a:lnTo>
                <a:lnTo>
                  <a:pt x="230983" y="14573"/>
                </a:lnTo>
                <a:lnTo>
                  <a:pt x="159728" y="0"/>
                </a:lnTo>
                <a:lnTo>
                  <a:pt x="158030" y="0"/>
                </a:lnTo>
                <a:lnTo>
                  <a:pt x="137936" y="1476"/>
                </a:lnTo>
                <a:lnTo>
                  <a:pt x="135143" y="3446"/>
                </a:lnTo>
                <a:lnTo>
                  <a:pt x="133508" y="6597"/>
                </a:lnTo>
                <a:lnTo>
                  <a:pt x="116002" y="39781"/>
                </a:lnTo>
                <a:lnTo>
                  <a:pt x="115457" y="41652"/>
                </a:lnTo>
                <a:lnTo>
                  <a:pt x="115389" y="43523"/>
                </a:lnTo>
                <a:lnTo>
                  <a:pt x="114460" y="58884"/>
                </a:lnTo>
                <a:lnTo>
                  <a:pt x="191203" y="58884"/>
                </a:lnTo>
                <a:lnTo>
                  <a:pt x="195562" y="64103"/>
                </a:lnTo>
                <a:lnTo>
                  <a:pt x="195562" y="146522"/>
                </a:lnTo>
                <a:lnTo>
                  <a:pt x="202244" y="275816"/>
                </a:lnTo>
                <a:lnTo>
                  <a:pt x="202355" y="277982"/>
                </a:lnTo>
                <a:lnTo>
                  <a:pt x="202442" y="279656"/>
                </a:lnTo>
                <a:lnTo>
                  <a:pt x="205030" y="286155"/>
                </a:lnTo>
                <a:lnTo>
                  <a:pt x="205497" y="286450"/>
                </a:lnTo>
                <a:lnTo>
                  <a:pt x="209935" y="286450"/>
                </a:lnTo>
                <a:lnTo>
                  <a:pt x="207891" y="296591"/>
                </a:lnTo>
                <a:lnTo>
                  <a:pt x="208572" y="297970"/>
                </a:lnTo>
                <a:lnTo>
                  <a:pt x="209730" y="298462"/>
                </a:lnTo>
                <a:lnTo>
                  <a:pt x="218177" y="301810"/>
                </a:lnTo>
                <a:lnTo>
                  <a:pt x="222945" y="303484"/>
                </a:lnTo>
                <a:lnTo>
                  <a:pt x="226351" y="304468"/>
                </a:lnTo>
                <a:close/>
              </a:path>
              <a:path w="273050" h="304800">
                <a:moveTo>
                  <a:pt x="1886" y="230713"/>
                </a:moveTo>
                <a:lnTo>
                  <a:pt x="90322" y="230713"/>
                </a:lnTo>
                <a:lnTo>
                  <a:pt x="66618" y="228646"/>
                </a:lnTo>
                <a:lnTo>
                  <a:pt x="61373" y="228252"/>
                </a:lnTo>
                <a:lnTo>
                  <a:pt x="57490" y="222738"/>
                </a:lnTo>
                <a:lnTo>
                  <a:pt x="66931" y="49431"/>
                </a:lnTo>
                <a:lnTo>
                  <a:pt x="66971" y="48701"/>
                </a:lnTo>
                <a:lnTo>
                  <a:pt x="55583" y="19792"/>
                </a:lnTo>
                <a:lnTo>
                  <a:pt x="54220" y="16247"/>
                </a:lnTo>
                <a:lnTo>
                  <a:pt x="51359" y="13786"/>
                </a:lnTo>
                <a:lnTo>
                  <a:pt x="22069" y="9551"/>
                </a:lnTo>
                <a:lnTo>
                  <a:pt x="19276" y="10634"/>
                </a:lnTo>
                <a:lnTo>
                  <a:pt x="11055" y="19792"/>
                </a:lnTo>
                <a:lnTo>
                  <a:pt x="9263" y="21762"/>
                </a:lnTo>
                <a:lnTo>
                  <a:pt x="8173" y="24420"/>
                </a:lnTo>
                <a:lnTo>
                  <a:pt x="7969" y="27275"/>
                </a:lnTo>
                <a:lnTo>
                  <a:pt x="0" y="129095"/>
                </a:lnTo>
                <a:lnTo>
                  <a:pt x="116" y="136676"/>
                </a:lnTo>
                <a:lnTo>
                  <a:pt x="1649" y="218111"/>
                </a:lnTo>
                <a:lnTo>
                  <a:pt x="1736" y="222738"/>
                </a:lnTo>
                <a:lnTo>
                  <a:pt x="1847" y="228646"/>
                </a:lnTo>
                <a:lnTo>
                  <a:pt x="1886" y="230713"/>
                </a:lnTo>
                <a:close/>
              </a:path>
              <a:path w="273050" h="304800">
                <a:moveTo>
                  <a:pt x="38758" y="299151"/>
                </a:moveTo>
                <a:lnTo>
                  <a:pt x="120750" y="299151"/>
                </a:lnTo>
                <a:lnTo>
                  <a:pt x="122405" y="297379"/>
                </a:lnTo>
                <a:lnTo>
                  <a:pt x="149515" y="267537"/>
                </a:lnTo>
                <a:lnTo>
                  <a:pt x="151423" y="265470"/>
                </a:lnTo>
                <a:lnTo>
                  <a:pt x="152444" y="262713"/>
                </a:lnTo>
                <a:lnTo>
                  <a:pt x="152649" y="259661"/>
                </a:lnTo>
                <a:lnTo>
                  <a:pt x="161231" y="70207"/>
                </a:lnTo>
                <a:lnTo>
                  <a:pt x="161436" y="64103"/>
                </a:lnTo>
                <a:lnTo>
                  <a:pt x="165659" y="59278"/>
                </a:lnTo>
                <a:lnTo>
                  <a:pt x="170632" y="59278"/>
                </a:lnTo>
                <a:lnTo>
                  <a:pt x="191203" y="58884"/>
                </a:lnTo>
                <a:lnTo>
                  <a:pt x="114460" y="58884"/>
                </a:lnTo>
                <a:lnTo>
                  <a:pt x="104831" y="218111"/>
                </a:lnTo>
                <a:lnTo>
                  <a:pt x="103264" y="221360"/>
                </a:lnTo>
                <a:lnTo>
                  <a:pt x="92502" y="230024"/>
                </a:lnTo>
                <a:lnTo>
                  <a:pt x="90322" y="230713"/>
                </a:lnTo>
                <a:lnTo>
                  <a:pt x="1886" y="230713"/>
                </a:lnTo>
                <a:lnTo>
                  <a:pt x="2735" y="275816"/>
                </a:lnTo>
                <a:lnTo>
                  <a:pt x="2860" y="283989"/>
                </a:lnTo>
                <a:lnTo>
                  <a:pt x="5721" y="288321"/>
                </a:lnTo>
                <a:lnTo>
                  <a:pt x="9808" y="289699"/>
                </a:lnTo>
                <a:lnTo>
                  <a:pt x="38009" y="298856"/>
                </a:lnTo>
                <a:lnTo>
                  <a:pt x="38758" y="299151"/>
                </a:lnTo>
                <a:close/>
              </a:path>
              <a:path w="273050" h="304800">
                <a:moveTo>
                  <a:pt x="205965" y="286745"/>
                </a:moveTo>
                <a:lnTo>
                  <a:pt x="207210" y="286745"/>
                </a:lnTo>
                <a:lnTo>
                  <a:pt x="209935" y="286450"/>
                </a:lnTo>
                <a:lnTo>
                  <a:pt x="205497" y="286450"/>
                </a:lnTo>
                <a:lnTo>
                  <a:pt x="205965" y="286745"/>
                </a:lnTo>
                <a:close/>
              </a:path>
              <a:path w="273050" h="304800">
                <a:moveTo>
                  <a:pt x="115866" y="300333"/>
                </a:moveTo>
                <a:lnTo>
                  <a:pt x="118460" y="300333"/>
                </a:lnTo>
                <a:lnTo>
                  <a:pt x="120987" y="299151"/>
                </a:lnTo>
                <a:lnTo>
                  <a:pt x="33531" y="299151"/>
                </a:lnTo>
                <a:lnTo>
                  <a:pt x="115866" y="300333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>
            <a:extLst>
              <a:ext uri="{FF2B5EF4-FFF2-40B4-BE49-F238E27FC236}">
                <a16:creationId xmlns:a16="http://schemas.microsoft.com/office/drawing/2014/main" id="{9E2A8CCE-DE43-7E1C-6DB0-1EB3EDC725A8}"/>
              </a:ext>
            </a:extLst>
          </p:cNvPr>
          <p:cNvSpPr/>
          <p:nvPr/>
        </p:nvSpPr>
        <p:spPr>
          <a:xfrm>
            <a:off x="9156966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351" y="304468"/>
                </a:moveTo>
                <a:lnTo>
                  <a:pt x="229961" y="304468"/>
                </a:lnTo>
                <a:lnTo>
                  <a:pt x="250055" y="304074"/>
                </a:lnTo>
                <a:lnTo>
                  <a:pt x="253393" y="304074"/>
                </a:lnTo>
                <a:lnTo>
                  <a:pt x="267561" y="277982"/>
                </a:lnTo>
                <a:lnTo>
                  <a:pt x="267561" y="275816"/>
                </a:lnTo>
                <a:lnTo>
                  <a:pt x="263679" y="136676"/>
                </a:lnTo>
                <a:lnTo>
                  <a:pt x="263679" y="134805"/>
                </a:lnTo>
                <a:lnTo>
                  <a:pt x="272466" y="55044"/>
                </a:lnTo>
                <a:lnTo>
                  <a:pt x="272738" y="52188"/>
                </a:lnTo>
                <a:lnTo>
                  <a:pt x="272193" y="49431"/>
                </a:lnTo>
                <a:lnTo>
                  <a:pt x="231106" y="14573"/>
                </a:lnTo>
                <a:lnTo>
                  <a:pt x="230915" y="14573"/>
                </a:lnTo>
                <a:lnTo>
                  <a:pt x="159729" y="0"/>
                </a:lnTo>
                <a:lnTo>
                  <a:pt x="158030" y="0"/>
                </a:lnTo>
                <a:lnTo>
                  <a:pt x="140933" y="1279"/>
                </a:lnTo>
                <a:lnTo>
                  <a:pt x="137867" y="1476"/>
                </a:lnTo>
                <a:lnTo>
                  <a:pt x="135075" y="3446"/>
                </a:lnTo>
                <a:lnTo>
                  <a:pt x="133440" y="6597"/>
                </a:lnTo>
                <a:lnTo>
                  <a:pt x="116002" y="39781"/>
                </a:lnTo>
                <a:lnTo>
                  <a:pt x="115389" y="41652"/>
                </a:lnTo>
                <a:lnTo>
                  <a:pt x="115321" y="43523"/>
                </a:lnTo>
                <a:lnTo>
                  <a:pt x="114397" y="58884"/>
                </a:lnTo>
                <a:lnTo>
                  <a:pt x="191203" y="58884"/>
                </a:lnTo>
                <a:lnTo>
                  <a:pt x="195494" y="64103"/>
                </a:lnTo>
                <a:lnTo>
                  <a:pt x="195494" y="146522"/>
                </a:lnTo>
                <a:lnTo>
                  <a:pt x="202175" y="275816"/>
                </a:lnTo>
                <a:lnTo>
                  <a:pt x="202287" y="277982"/>
                </a:lnTo>
                <a:lnTo>
                  <a:pt x="202374" y="279656"/>
                </a:lnTo>
                <a:lnTo>
                  <a:pt x="204485" y="284973"/>
                </a:lnTo>
                <a:lnTo>
                  <a:pt x="205030" y="286155"/>
                </a:lnTo>
                <a:lnTo>
                  <a:pt x="205468" y="286450"/>
                </a:lnTo>
                <a:lnTo>
                  <a:pt x="209935" y="286450"/>
                </a:lnTo>
                <a:lnTo>
                  <a:pt x="208096" y="295213"/>
                </a:lnTo>
                <a:lnTo>
                  <a:pt x="222877" y="303484"/>
                </a:lnTo>
                <a:lnTo>
                  <a:pt x="226351" y="304468"/>
                </a:lnTo>
                <a:close/>
              </a:path>
              <a:path w="273050" h="304800">
                <a:moveTo>
                  <a:pt x="1886" y="230713"/>
                </a:moveTo>
                <a:lnTo>
                  <a:pt x="90322" y="230713"/>
                </a:lnTo>
                <a:lnTo>
                  <a:pt x="66618" y="228646"/>
                </a:lnTo>
                <a:lnTo>
                  <a:pt x="61373" y="228252"/>
                </a:lnTo>
                <a:lnTo>
                  <a:pt x="57422" y="222738"/>
                </a:lnTo>
                <a:lnTo>
                  <a:pt x="66931" y="49431"/>
                </a:lnTo>
                <a:lnTo>
                  <a:pt x="66971" y="48701"/>
                </a:lnTo>
                <a:lnTo>
                  <a:pt x="55583" y="19792"/>
                </a:lnTo>
                <a:lnTo>
                  <a:pt x="54152" y="16247"/>
                </a:lnTo>
                <a:lnTo>
                  <a:pt x="51291" y="13786"/>
                </a:lnTo>
                <a:lnTo>
                  <a:pt x="22069" y="9551"/>
                </a:lnTo>
                <a:lnTo>
                  <a:pt x="19276" y="10634"/>
                </a:lnTo>
                <a:lnTo>
                  <a:pt x="11055" y="19792"/>
                </a:lnTo>
                <a:lnTo>
                  <a:pt x="9195" y="21762"/>
                </a:lnTo>
                <a:lnTo>
                  <a:pt x="8173" y="24420"/>
                </a:lnTo>
                <a:lnTo>
                  <a:pt x="7901" y="27275"/>
                </a:lnTo>
                <a:lnTo>
                  <a:pt x="0" y="129095"/>
                </a:lnTo>
                <a:lnTo>
                  <a:pt x="116" y="136676"/>
                </a:lnTo>
                <a:lnTo>
                  <a:pt x="1582" y="214566"/>
                </a:lnTo>
                <a:lnTo>
                  <a:pt x="1649" y="218111"/>
                </a:lnTo>
                <a:lnTo>
                  <a:pt x="1736" y="222738"/>
                </a:lnTo>
                <a:lnTo>
                  <a:pt x="1847" y="228646"/>
                </a:lnTo>
                <a:lnTo>
                  <a:pt x="1886" y="230713"/>
                </a:lnTo>
                <a:close/>
              </a:path>
              <a:path w="273050" h="304800">
                <a:moveTo>
                  <a:pt x="38758" y="299151"/>
                </a:moveTo>
                <a:lnTo>
                  <a:pt x="120743" y="299151"/>
                </a:lnTo>
                <a:lnTo>
                  <a:pt x="122337" y="297379"/>
                </a:lnTo>
                <a:lnTo>
                  <a:pt x="149515" y="267537"/>
                </a:lnTo>
                <a:lnTo>
                  <a:pt x="151355" y="265470"/>
                </a:lnTo>
                <a:lnTo>
                  <a:pt x="152444" y="262713"/>
                </a:lnTo>
                <a:lnTo>
                  <a:pt x="161436" y="64103"/>
                </a:lnTo>
                <a:lnTo>
                  <a:pt x="165591" y="59278"/>
                </a:lnTo>
                <a:lnTo>
                  <a:pt x="170563" y="59278"/>
                </a:lnTo>
                <a:lnTo>
                  <a:pt x="191203" y="58884"/>
                </a:lnTo>
                <a:lnTo>
                  <a:pt x="114397" y="58884"/>
                </a:lnTo>
                <a:lnTo>
                  <a:pt x="105035" y="214566"/>
                </a:lnTo>
                <a:lnTo>
                  <a:pt x="104763" y="218111"/>
                </a:lnTo>
                <a:lnTo>
                  <a:pt x="103196" y="221360"/>
                </a:lnTo>
                <a:lnTo>
                  <a:pt x="92434" y="230024"/>
                </a:lnTo>
                <a:lnTo>
                  <a:pt x="90322" y="230713"/>
                </a:lnTo>
                <a:lnTo>
                  <a:pt x="1886" y="230713"/>
                </a:lnTo>
                <a:lnTo>
                  <a:pt x="2735" y="275816"/>
                </a:lnTo>
                <a:lnTo>
                  <a:pt x="2860" y="283989"/>
                </a:lnTo>
                <a:lnTo>
                  <a:pt x="5721" y="288321"/>
                </a:lnTo>
                <a:lnTo>
                  <a:pt x="9808" y="289699"/>
                </a:lnTo>
                <a:lnTo>
                  <a:pt x="38009" y="298856"/>
                </a:lnTo>
                <a:lnTo>
                  <a:pt x="38758" y="299151"/>
                </a:lnTo>
                <a:close/>
              </a:path>
              <a:path w="273050" h="304800">
                <a:moveTo>
                  <a:pt x="205906" y="286745"/>
                </a:moveTo>
                <a:lnTo>
                  <a:pt x="207210" y="286745"/>
                </a:lnTo>
                <a:lnTo>
                  <a:pt x="209935" y="286450"/>
                </a:lnTo>
                <a:lnTo>
                  <a:pt x="205468" y="286450"/>
                </a:lnTo>
                <a:lnTo>
                  <a:pt x="205906" y="286745"/>
                </a:lnTo>
                <a:close/>
              </a:path>
              <a:path w="273050" h="304800">
                <a:moveTo>
                  <a:pt x="115798" y="300333"/>
                </a:moveTo>
                <a:lnTo>
                  <a:pt x="118399" y="300333"/>
                </a:lnTo>
                <a:lnTo>
                  <a:pt x="120999" y="299151"/>
                </a:lnTo>
                <a:lnTo>
                  <a:pt x="33538" y="299151"/>
                </a:lnTo>
                <a:lnTo>
                  <a:pt x="115798" y="300333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>
            <a:extLst>
              <a:ext uri="{FF2B5EF4-FFF2-40B4-BE49-F238E27FC236}">
                <a16:creationId xmlns:a16="http://schemas.microsoft.com/office/drawing/2014/main" id="{64561CCE-3663-70AC-DD87-E11D6D50CAEC}"/>
              </a:ext>
            </a:extLst>
          </p:cNvPr>
          <p:cNvSpPr/>
          <p:nvPr/>
        </p:nvSpPr>
        <p:spPr>
          <a:xfrm>
            <a:off x="9496527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712" y="335583"/>
                </a:moveTo>
                <a:lnTo>
                  <a:pt x="344299" y="335583"/>
                </a:lnTo>
                <a:lnTo>
                  <a:pt x="380294" y="326229"/>
                </a:lnTo>
                <a:lnTo>
                  <a:pt x="382338" y="325737"/>
                </a:lnTo>
                <a:lnTo>
                  <a:pt x="383836" y="323472"/>
                </a:lnTo>
                <a:lnTo>
                  <a:pt x="383783" y="317565"/>
                </a:lnTo>
                <a:lnTo>
                  <a:pt x="382050" y="209940"/>
                </a:lnTo>
                <a:lnTo>
                  <a:pt x="381929" y="202457"/>
                </a:lnTo>
                <a:lnTo>
                  <a:pt x="373415" y="54355"/>
                </a:lnTo>
                <a:lnTo>
                  <a:pt x="373346" y="52582"/>
                </a:lnTo>
                <a:lnTo>
                  <a:pt x="372461" y="50908"/>
                </a:lnTo>
                <a:lnTo>
                  <a:pt x="371031" y="50022"/>
                </a:lnTo>
                <a:lnTo>
                  <a:pt x="324507" y="11718"/>
                </a:lnTo>
                <a:lnTo>
                  <a:pt x="311633" y="3150"/>
                </a:lnTo>
                <a:lnTo>
                  <a:pt x="310884" y="2855"/>
                </a:lnTo>
                <a:lnTo>
                  <a:pt x="310134" y="2855"/>
                </a:lnTo>
                <a:lnTo>
                  <a:pt x="192361" y="0"/>
                </a:lnTo>
                <a:lnTo>
                  <a:pt x="191543" y="0"/>
                </a:lnTo>
                <a:lnTo>
                  <a:pt x="190794" y="196"/>
                </a:lnTo>
                <a:lnTo>
                  <a:pt x="190045" y="689"/>
                </a:lnTo>
                <a:lnTo>
                  <a:pt x="153739" y="27472"/>
                </a:lnTo>
                <a:lnTo>
                  <a:pt x="152308" y="28457"/>
                </a:lnTo>
                <a:lnTo>
                  <a:pt x="151491" y="30230"/>
                </a:lnTo>
                <a:lnTo>
                  <a:pt x="151456" y="36052"/>
                </a:lnTo>
                <a:lnTo>
                  <a:pt x="150902" y="97482"/>
                </a:lnTo>
                <a:lnTo>
                  <a:pt x="288950" y="97482"/>
                </a:lnTo>
                <a:lnTo>
                  <a:pt x="295353" y="106343"/>
                </a:lnTo>
                <a:lnTo>
                  <a:pt x="295762" y="108903"/>
                </a:lnTo>
                <a:lnTo>
                  <a:pt x="306524" y="149969"/>
                </a:lnTo>
                <a:lnTo>
                  <a:pt x="307944" y="159472"/>
                </a:lnTo>
                <a:lnTo>
                  <a:pt x="308942" y="169058"/>
                </a:lnTo>
                <a:lnTo>
                  <a:pt x="309532" y="178700"/>
                </a:lnTo>
                <a:lnTo>
                  <a:pt x="309554" y="247551"/>
                </a:lnTo>
                <a:lnTo>
                  <a:pt x="309417" y="294427"/>
                </a:lnTo>
                <a:lnTo>
                  <a:pt x="309317" y="328986"/>
                </a:lnTo>
                <a:lnTo>
                  <a:pt x="311020" y="331349"/>
                </a:lnTo>
                <a:lnTo>
                  <a:pt x="313336" y="331645"/>
                </a:lnTo>
                <a:lnTo>
                  <a:pt x="341712" y="335583"/>
                </a:lnTo>
                <a:close/>
              </a:path>
              <a:path w="384175" h="353695">
                <a:moveTo>
                  <a:pt x="2414" y="247551"/>
                </a:moveTo>
                <a:lnTo>
                  <a:pt x="80173" y="247551"/>
                </a:lnTo>
                <a:lnTo>
                  <a:pt x="77380" y="244992"/>
                </a:lnTo>
                <a:lnTo>
                  <a:pt x="77380" y="241545"/>
                </a:lnTo>
                <a:lnTo>
                  <a:pt x="65323" y="24420"/>
                </a:lnTo>
                <a:lnTo>
                  <a:pt x="65255" y="21368"/>
                </a:lnTo>
                <a:lnTo>
                  <a:pt x="57558" y="13096"/>
                </a:lnTo>
                <a:lnTo>
                  <a:pt x="14168" y="17034"/>
                </a:lnTo>
                <a:lnTo>
                  <a:pt x="1771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03" y="231503"/>
                </a:lnTo>
                <a:lnTo>
                  <a:pt x="2216" y="232487"/>
                </a:lnTo>
                <a:lnTo>
                  <a:pt x="2335" y="241545"/>
                </a:lnTo>
                <a:lnTo>
                  <a:pt x="2414" y="247551"/>
                </a:lnTo>
                <a:close/>
              </a:path>
              <a:path w="384175" h="353695">
                <a:moveTo>
                  <a:pt x="56741" y="353404"/>
                </a:moveTo>
                <a:lnTo>
                  <a:pt x="58103" y="353404"/>
                </a:lnTo>
                <a:lnTo>
                  <a:pt x="188410" y="335583"/>
                </a:lnTo>
                <a:lnTo>
                  <a:pt x="190045" y="335288"/>
                </a:lnTo>
                <a:lnTo>
                  <a:pt x="191543" y="334008"/>
                </a:lnTo>
                <a:lnTo>
                  <a:pt x="192246" y="331645"/>
                </a:lnTo>
                <a:lnTo>
                  <a:pt x="203600" y="296199"/>
                </a:lnTo>
                <a:lnTo>
                  <a:pt x="203872" y="295608"/>
                </a:lnTo>
                <a:lnTo>
                  <a:pt x="203941" y="294427"/>
                </a:lnTo>
                <a:lnTo>
                  <a:pt x="206870" y="189944"/>
                </a:lnTo>
                <a:lnTo>
                  <a:pt x="206257" y="118265"/>
                </a:lnTo>
                <a:lnTo>
                  <a:pt x="206257" y="115599"/>
                </a:lnTo>
                <a:lnTo>
                  <a:pt x="206550" y="108903"/>
                </a:lnTo>
                <a:lnTo>
                  <a:pt x="206597" y="107820"/>
                </a:lnTo>
                <a:lnTo>
                  <a:pt x="208777" y="107427"/>
                </a:lnTo>
                <a:lnTo>
                  <a:pt x="263134" y="98762"/>
                </a:lnTo>
                <a:lnTo>
                  <a:pt x="263474" y="98762"/>
                </a:lnTo>
                <a:lnTo>
                  <a:pt x="288950" y="97482"/>
                </a:lnTo>
                <a:lnTo>
                  <a:pt x="150902" y="97482"/>
                </a:lnTo>
                <a:lnTo>
                  <a:pt x="150429" y="149969"/>
                </a:lnTo>
                <a:lnTo>
                  <a:pt x="150343" y="159472"/>
                </a:lnTo>
                <a:lnTo>
                  <a:pt x="150256" y="169058"/>
                </a:lnTo>
                <a:lnTo>
                  <a:pt x="150169" y="178700"/>
                </a:lnTo>
                <a:lnTo>
                  <a:pt x="150068" y="189944"/>
                </a:lnTo>
                <a:lnTo>
                  <a:pt x="149992" y="207380"/>
                </a:lnTo>
                <a:lnTo>
                  <a:pt x="149447" y="208955"/>
                </a:lnTo>
                <a:lnTo>
                  <a:pt x="148426" y="209940"/>
                </a:lnTo>
                <a:lnTo>
                  <a:pt x="128263" y="231503"/>
                </a:lnTo>
                <a:lnTo>
                  <a:pt x="127786" y="232093"/>
                </a:lnTo>
                <a:lnTo>
                  <a:pt x="127105" y="232487"/>
                </a:lnTo>
                <a:lnTo>
                  <a:pt x="83034" y="246370"/>
                </a:lnTo>
                <a:lnTo>
                  <a:pt x="83034" y="246665"/>
                </a:lnTo>
                <a:lnTo>
                  <a:pt x="80173" y="247551"/>
                </a:lnTo>
                <a:lnTo>
                  <a:pt x="2414" y="247551"/>
                </a:lnTo>
                <a:lnTo>
                  <a:pt x="3337" y="317565"/>
                </a:lnTo>
                <a:lnTo>
                  <a:pt x="3405" y="318943"/>
                </a:lnTo>
                <a:lnTo>
                  <a:pt x="3814" y="320223"/>
                </a:lnTo>
                <a:lnTo>
                  <a:pt x="24045" y="344838"/>
                </a:lnTo>
                <a:lnTo>
                  <a:pt x="24658" y="345626"/>
                </a:lnTo>
                <a:lnTo>
                  <a:pt x="25475" y="346118"/>
                </a:lnTo>
                <a:lnTo>
                  <a:pt x="26429" y="346315"/>
                </a:lnTo>
                <a:lnTo>
                  <a:pt x="56741" y="353404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>
            <a:extLst>
              <a:ext uri="{FF2B5EF4-FFF2-40B4-BE49-F238E27FC236}">
                <a16:creationId xmlns:a16="http://schemas.microsoft.com/office/drawing/2014/main" id="{F4165D8C-65DE-95D4-3703-B9B29AA62059}"/>
              </a:ext>
            </a:extLst>
          </p:cNvPr>
          <p:cNvSpPr/>
          <p:nvPr/>
        </p:nvSpPr>
        <p:spPr>
          <a:xfrm>
            <a:off x="11064448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814" y="335681"/>
                </a:moveTo>
                <a:lnTo>
                  <a:pt x="344374" y="335681"/>
                </a:lnTo>
                <a:lnTo>
                  <a:pt x="380373" y="326328"/>
                </a:lnTo>
                <a:lnTo>
                  <a:pt x="382416" y="325835"/>
                </a:lnTo>
                <a:lnTo>
                  <a:pt x="383888" y="323571"/>
                </a:lnTo>
                <a:lnTo>
                  <a:pt x="383833" y="317565"/>
                </a:lnTo>
                <a:lnTo>
                  <a:pt x="382126" y="209940"/>
                </a:lnTo>
                <a:lnTo>
                  <a:pt x="382008" y="202457"/>
                </a:lnTo>
                <a:lnTo>
                  <a:pt x="373424" y="54355"/>
                </a:lnTo>
                <a:lnTo>
                  <a:pt x="373342" y="52582"/>
                </a:lnTo>
                <a:lnTo>
                  <a:pt x="372443" y="50908"/>
                </a:lnTo>
                <a:lnTo>
                  <a:pt x="371054" y="50022"/>
                </a:lnTo>
                <a:lnTo>
                  <a:pt x="324539" y="11718"/>
                </a:lnTo>
                <a:lnTo>
                  <a:pt x="312280" y="3545"/>
                </a:lnTo>
                <a:lnTo>
                  <a:pt x="311626" y="3150"/>
                </a:lnTo>
                <a:lnTo>
                  <a:pt x="310890" y="2855"/>
                </a:lnTo>
                <a:lnTo>
                  <a:pt x="310148" y="2855"/>
                </a:lnTo>
                <a:lnTo>
                  <a:pt x="192354" y="0"/>
                </a:lnTo>
                <a:lnTo>
                  <a:pt x="191537" y="0"/>
                </a:lnTo>
                <a:lnTo>
                  <a:pt x="190801" y="196"/>
                </a:lnTo>
                <a:lnTo>
                  <a:pt x="190065" y="689"/>
                </a:lnTo>
                <a:lnTo>
                  <a:pt x="153766" y="27472"/>
                </a:lnTo>
                <a:lnTo>
                  <a:pt x="152295" y="28457"/>
                </a:lnTo>
                <a:lnTo>
                  <a:pt x="151477" y="30230"/>
                </a:lnTo>
                <a:lnTo>
                  <a:pt x="151443" y="36052"/>
                </a:lnTo>
                <a:lnTo>
                  <a:pt x="150893" y="97581"/>
                </a:lnTo>
                <a:lnTo>
                  <a:pt x="289059" y="97581"/>
                </a:lnTo>
                <a:lnTo>
                  <a:pt x="295435" y="106442"/>
                </a:lnTo>
                <a:lnTo>
                  <a:pt x="295843" y="109002"/>
                </a:lnTo>
                <a:lnTo>
                  <a:pt x="306633" y="150068"/>
                </a:lnTo>
                <a:lnTo>
                  <a:pt x="308028" y="159571"/>
                </a:lnTo>
                <a:lnTo>
                  <a:pt x="309024" y="169157"/>
                </a:lnTo>
                <a:lnTo>
                  <a:pt x="309622" y="178798"/>
                </a:lnTo>
                <a:lnTo>
                  <a:pt x="309649" y="247551"/>
                </a:lnTo>
                <a:lnTo>
                  <a:pt x="309513" y="294525"/>
                </a:lnTo>
                <a:lnTo>
                  <a:pt x="309412" y="329085"/>
                </a:lnTo>
                <a:lnTo>
                  <a:pt x="311136" y="331448"/>
                </a:lnTo>
                <a:lnTo>
                  <a:pt x="341814" y="335681"/>
                </a:lnTo>
                <a:close/>
              </a:path>
              <a:path w="384175" h="353695">
                <a:moveTo>
                  <a:pt x="2424" y="247551"/>
                </a:moveTo>
                <a:lnTo>
                  <a:pt x="80193" y="247551"/>
                </a:lnTo>
                <a:lnTo>
                  <a:pt x="77414" y="244992"/>
                </a:lnTo>
                <a:lnTo>
                  <a:pt x="77414" y="241545"/>
                </a:lnTo>
                <a:lnTo>
                  <a:pt x="65316" y="24420"/>
                </a:lnTo>
                <a:lnTo>
                  <a:pt x="65235" y="21368"/>
                </a:lnTo>
                <a:lnTo>
                  <a:pt x="57551" y="13096"/>
                </a:lnTo>
                <a:lnTo>
                  <a:pt x="14141" y="17034"/>
                </a:lnTo>
                <a:lnTo>
                  <a:pt x="1798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12" y="231503"/>
                </a:lnTo>
                <a:lnTo>
                  <a:pt x="2225" y="232487"/>
                </a:lnTo>
                <a:lnTo>
                  <a:pt x="2345" y="241545"/>
                </a:lnTo>
                <a:lnTo>
                  <a:pt x="2424" y="247551"/>
                </a:lnTo>
                <a:close/>
              </a:path>
              <a:path w="384175" h="353695">
                <a:moveTo>
                  <a:pt x="56734" y="353404"/>
                </a:moveTo>
                <a:lnTo>
                  <a:pt x="58123" y="353404"/>
                </a:lnTo>
                <a:lnTo>
                  <a:pt x="188512" y="335681"/>
                </a:lnTo>
                <a:lnTo>
                  <a:pt x="190147" y="335386"/>
                </a:lnTo>
                <a:lnTo>
                  <a:pt x="191618" y="334106"/>
                </a:lnTo>
                <a:lnTo>
                  <a:pt x="192348" y="331743"/>
                </a:lnTo>
                <a:lnTo>
                  <a:pt x="203716" y="296297"/>
                </a:lnTo>
                <a:lnTo>
                  <a:pt x="203961" y="295707"/>
                </a:lnTo>
                <a:lnTo>
                  <a:pt x="204043" y="294525"/>
                </a:lnTo>
                <a:lnTo>
                  <a:pt x="206985" y="190043"/>
                </a:lnTo>
                <a:lnTo>
                  <a:pt x="206331" y="118364"/>
                </a:lnTo>
                <a:lnTo>
                  <a:pt x="206331" y="115697"/>
                </a:lnTo>
                <a:lnTo>
                  <a:pt x="206613" y="109002"/>
                </a:lnTo>
                <a:lnTo>
                  <a:pt x="206658" y="107919"/>
                </a:lnTo>
                <a:lnTo>
                  <a:pt x="208865" y="107525"/>
                </a:lnTo>
                <a:lnTo>
                  <a:pt x="263229" y="98860"/>
                </a:lnTo>
                <a:lnTo>
                  <a:pt x="263556" y="98860"/>
                </a:lnTo>
                <a:lnTo>
                  <a:pt x="289059" y="97581"/>
                </a:lnTo>
                <a:lnTo>
                  <a:pt x="150893" y="97581"/>
                </a:lnTo>
                <a:lnTo>
                  <a:pt x="150423" y="150068"/>
                </a:lnTo>
                <a:lnTo>
                  <a:pt x="150338" y="159571"/>
                </a:lnTo>
                <a:lnTo>
                  <a:pt x="150253" y="169157"/>
                </a:lnTo>
                <a:lnTo>
                  <a:pt x="150166" y="178798"/>
                </a:lnTo>
                <a:lnTo>
                  <a:pt x="150066" y="190043"/>
                </a:lnTo>
                <a:lnTo>
                  <a:pt x="150006" y="207380"/>
                </a:lnTo>
                <a:lnTo>
                  <a:pt x="149434" y="208955"/>
                </a:lnTo>
                <a:lnTo>
                  <a:pt x="148453" y="209940"/>
                </a:lnTo>
                <a:lnTo>
                  <a:pt x="128263" y="231503"/>
                </a:lnTo>
                <a:lnTo>
                  <a:pt x="127773" y="232093"/>
                </a:lnTo>
                <a:lnTo>
                  <a:pt x="127119" y="232487"/>
                </a:lnTo>
                <a:lnTo>
                  <a:pt x="83054" y="246370"/>
                </a:lnTo>
                <a:lnTo>
                  <a:pt x="83054" y="246665"/>
                </a:lnTo>
                <a:lnTo>
                  <a:pt x="80193" y="247551"/>
                </a:lnTo>
                <a:lnTo>
                  <a:pt x="2424" y="247551"/>
                </a:lnTo>
                <a:lnTo>
                  <a:pt x="3351" y="317565"/>
                </a:lnTo>
                <a:lnTo>
                  <a:pt x="3433" y="318943"/>
                </a:lnTo>
                <a:lnTo>
                  <a:pt x="3841" y="320223"/>
                </a:lnTo>
                <a:lnTo>
                  <a:pt x="24685" y="345626"/>
                </a:lnTo>
                <a:lnTo>
                  <a:pt x="25502" y="346118"/>
                </a:lnTo>
                <a:lnTo>
                  <a:pt x="56734" y="353404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>
            <a:extLst>
              <a:ext uri="{FF2B5EF4-FFF2-40B4-BE49-F238E27FC236}">
                <a16:creationId xmlns:a16="http://schemas.microsoft.com/office/drawing/2014/main" id="{C8784E5D-157C-08B3-B3FE-B29B775973F3}"/>
              </a:ext>
            </a:extLst>
          </p:cNvPr>
          <p:cNvSpPr/>
          <p:nvPr/>
        </p:nvSpPr>
        <p:spPr>
          <a:xfrm>
            <a:off x="9947663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419" y="304468"/>
                </a:moveTo>
                <a:lnTo>
                  <a:pt x="229961" y="304468"/>
                </a:lnTo>
                <a:lnTo>
                  <a:pt x="250124" y="304074"/>
                </a:lnTo>
                <a:lnTo>
                  <a:pt x="253461" y="304074"/>
                </a:lnTo>
                <a:lnTo>
                  <a:pt x="267561" y="277982"/>
                </a:lnTo>
                <a:lnTo>
                  <a:pt x="267561" y="275816"/>
                </a:lnTo>
                <a:lnTo>
                  <a:pt x="263747" y="136676"/>
                </a:lnTo>
                <a:lnTo>
                  <a:pt x="263747" y="134805"/>
                </a:lnTo>
                <a:lnTo>
                  <a:pt x="272466" y="55044"/>
                </a:lnTo>
                <a:lnTo>
                  <a:pt x="272806" y="52188"/>
                </a:lnTo>
                <a:lnTo>
                  <a:pt x="272261" y="49431"/>
                </a:lnTo>
                <a:lnTo>
                  <a:pt x="231174" y="14573"/>
                </a:lnTo>
                <a:lnTo>
                  <a:pt x="230983" y="14573"/>
                </a:lnTo>
                <a:lnTo>
                  <a:pt x="159797" y="0"/>
                </a:lnTo>
                <a:lnTo>
                  <a:pt x="158030" y="0"/>
                </a:lnTo>
                <a:lnTo>
                  <a:pt x="137936" y="1476"/>
                </a:lnTo>
                <a:lnTo>
                  <a:pt x="135143" y="3446"/>
                </a:lnTo>
                <a:lnTo>
                  <a:pt x="133508" y="6597"/>
                </a:lnTo>
                <a:lnTo>
                  <a:pt x="116002" y="39781"/>
                </a:lnTo>
                <a:lnTo>
                  <a:pt x="115457" y="41652"/>
                </a:lnTo>
                <a:lnTo>
                  <a:pt x="115389" y="43523"/>
                </a:lnTo>
                <a:lnTo>
                  <a:pt x="114465" y="58884"/>
                </a:lnTo>
                <a:lnTo>
                  <a:pt x="191203" y="58884"/>
                </a:lnTo>
                <a:lnTo>
                  <a:pt x="195562" y="64103"/>
                </a:lnTo>
                <a:lnTo>
                  <a:pt x="195562" y="146522"/>
                </a:lnTo>
                <a:lnTo>
                  <a:pt x="202244" y="275816"/>
                </a:lnTo>
                <a:lnTo>
                  <a:pt x="202355" y="277982"/>
                </a:lnTo>
                <a:lnTo>
                  <a:pt x="202442" y="279656"/>
                </a:lnTo>
                <a:lnTo>
                  <a:pt x="205030" y="286155"/>
                </a:lnTo>
                <a:lnTo>
                  <a:pt x="205497" y="286450"/>
                </a:lnTo>
                <a:lnTo>
                  <a:pt x="209935" y="286450"/>
                </a:lnTo>
                <a:lnTo>
                  <a:pt x="207891" y="296591"/>
                </a:lnTo>
                <a:lnTo>
                  <a:pt x="208572" y="297970"/>
                </a:lnTo>
                <a:lnTo>
                  <a:pt x="209730" y="298462"/>
                </a:lnTo>
                <a:lnTo>
                  <a:pt x="218245" y="301810"/>
                </a:lnTo>
                <a:lnTo>
                  <a:pt x="222945" y="303484"/>
                </a:lnTo>
                <a:lnTo>
                  <a:pt x="226419" y="304468"/>
                </a:lnTo>
                <a:close/>
              </a:path>
              <a:path w="273050" h="304800">
                <a:moveTo>
                  <a:pt x="1886" y="230713"/>
                </a:moveTo>
                <a:lnTo>
                  <a:pt x="90390" y="230713"/>
                </a:lnTo>
                <a:lnTo>
                  <a:pt x="66686" y="228646"/>
                </a:lnTo>
                <a:lnTo>
                  <a:pt x="61441" y="228252"/>
                </a:lnTo>
                <a:lnTo>
                  <a:pt x="57490" y="222738"/>
                </a:lnTo>
                <a:lnTo>
                  <a:pt x="66931" y="49431"/>
                </a:lnTo>
                <a:lnTo>
                  <a:pt x="66963" y="48841"/>
                </a:lnTo>
                <a:lnTo>
                  <a:pt x="67094" y="48841"/>
                </a:lnTo>
                <a:lnTo>
                  <a:pt x="55651" y="19792"/>
                </a:lnTo>
                <a:lnTo>
                  <a:pt x="54220" y="16247"/>
                </a:lnTo>
                <a:lnTo>
                  <a:pt x="51359" y="13786"/>
                </a:lnTo>
                <a:lnTo>
                  <a:pt x="22069" y="9551"/>
                </a:lnTo>
                <a:lnTo>
                  <a:pt x="19345" y="10634"/>
                </a:lnTo>
                <a:lnTo>
                  <a:pt x="9263" y="21762"/>
                </a:lnTo>
                <a:lnTo>
                  <a:pt x="8173" y="24420"/>
                </a:lnTo>
                <a:lnTo>
                  <a:pt x="7969" y="27275"/>
                </a:lnTo>
                <a:lnTo>
                  <a:pt x="0" y="129095"/>
                </a:lnTo>
                <a:lnTo>
                  <a:pt x="116" y="136676"/>
                </a:lnTo>
                <a:lnTo>
                  <a:pt x="1582" y="214566"/>
                </a:lnTo>
                <a:lnTo>
                  <a:pt x="1649" y="218111"/>
                </a:lnTo>
                <a:lnTo>
                  <a:pt x="1736" y="222738"/>
                </a:lnTo>
                <a:lnTo>
                  <a:pt x="1847" y="228646"/>
                </a:lnTo>
                <a:lnTo>
                  <a:pt x="1886" y="230713"/>
                </a:lnTo>
                <a:close/>
              </a:path>
              <a:path w="273050" h="304800">
                <a:moveTo>
                  <a:pt x="38758" y="299151"/>
                </a:moveTo>
                <a:lnTo>
                  <a:pt x="120813" y="299151"/>
                </a:lnTo>
                <a:lnTo>
                  <a:pt x="149515" y="267537"/>
                </a:lnTo>
                <a:lnTo>
                  <a:pt x="151423" y="265470"/>
                </a:lnTo>
                <a:lnTo>
                  <a:pt x="152513" y="262713"/>
                </a:lnTo>
                <a:lnTo>
                  <a:pt x="161504" y="64103"/>
                </a:lnTo>
                <a:lnTo>
                  <a:pt x="165659" y="59278"/>
                </a:lnTo>
                <a:lnTo>
                  <a:pt x="170632" y="59278"/>
                </a:lnTo>
                <a:lnTo>
                  <a:pt x="191203" y="58884"/>
                </a:lnTo>
                <a:lnTo>
                  <a:pt x="114465" y="58884"/>
                </a:lnTo>
                <a:lnTo>
                  <a:pt x="105103" y="214566"/>
                </a:lnTo>
                <a:lnTo>
                  <a:pt x="104831" y="218111"/>
                </a:lnTo>
                <a:lnTo>
                  <a:pt x="103264" y="221360"/>
                </a:lnTo>
                <a:lnTo>
                  <a:pt x="92502" y="230024"/>
                </a:lnTo>
                <a:lnTo>
                  <a:pt x="90390" y="230713"/>
                </a:lnTo>
                <a:lnTo>
                  <a:pt x="1886" y="230713"/>
                </a:lnTo>
                <a:lnTo>
                  <a:pt x="2735" y="275816"/>
                </a:lnTo>
                <a:lnTo>
                  <a:pt x="2860" y="283989"/>
                </a:lnTo>
                <a:lnTo>
                  <a:pt x="5721" y="288321"/>
                </a:lnTo>
                <a:lnTo>
                  <a:pt x="9808" y="289699"/>
                </a:lnTo>
                <a:lnTo>
                  <a:pt x="38009" y="298856"/>
                </a:lnTo>
                <a:lnTo>
                  <a:pt x="38758" y="299151"/>
                </a:lnTo>
                <a:close/>
              </a:path>
              <a:path w="273050" h="304800">
                <a:moveTo>
                  <a:pt x="205965" y="286745"/>
                </a:moveTo>
                <a:lnTo>
                  <a:pt x="207278" y="286745"/>
                </a:lnTo>
                <a:lnTo>
                  <a:pt x="209935" y="286450"/>
                </a:lnTo>
                <a:lnTo>
                  <a:pt x="205497" y="286450"/>
                </a:lnTo>
                <a:lnTo>
                  <a:pt x="205965" y="286745"/>
                </a:lnTo>
                <a:close/>
              </a:path>
              <a:path w="273050" h="304800">
                <a:moveTo>
                  <a:pt x="115866" y="300333"/>
                </a:moveTo>
                <a:lnTo>
                  <a:pt x="118467" y="300333"/>
                </a:lnTo>
                <a:lnTo>
                  <a:pt x="121067" y="299151"/>
                </a:lnTo>
                <a:lnTo>
                  <a:pt x="33531" y="299151"/>
                </a:lnTo>
                <a:lnTo>
                  <a:pt x="115866" y="300333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>
            <a:extLst>
              <a:ext uri="{FF2B5EF4-FFF2-40B4-BE49-F238E27FC236}">
                <a16:creationId xmlns:a16="http://schemas.microsoft.com/office/drawing/2014/main" id="{0EAFA60C-BA4C-99D5-169A-72336B71B19C}"/>
              </a:ext>
            </a:extLst>
          </p:cNvPr>
          <p:cNvSpPr/>
          <p:nvPr/>
        </p:nvSpPr>
        <p:spPr>
          <a:xfrm>
            <a:off x="10287293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712" y="335583"/>
                </a:moveTo>
                <a:lnTo>
                  <a:pt x="344299" y="335583"/>
                </a:lnTo>
                <a:lnTo>
                  <a:pt x="380294" y="326229"/>
                </a:lnTo>
                <a:lnTo>
                  <a:pt x="382338" y="325737"/>
                </a:lnTo>
                <a:lnTo>
                  <a:pt x="383768" y="323472"/>
                </a:lnTo>
                <a:lnTo>
                  <a:pt x="383716" y="317565"/>
                </a:lnTo>
                <a:lnTo>
                  <a:pt x="382045" y="209940"/>
                </a:lnTo>
                <a:lnTo>
                  <a:pt x="381929" y="202457"/>
                </a:lnTo>
                <a:lnTo>
                  <a:pt x="373415" y="54355"/>
                </a:lnTo>
                <a:lnTo>
                  <a:pt x="373346" y="52582"/>
                </a:lnTo>
                <a:lnTo>
                  <a:pt x="372393" y="50908"/>
                </a:lnTo>
                <a:lnTo>
                  <a:pt x="371031" y="50022"/>
                </a:lnTo>
                <a:lnTo>
                  <a:pt x="324507" y="11718"/>
                </a:lnTo>
                <a:lnTo>
                  <a:pt x="311633" y="3150"/>
                </a:lnTo>
                <a:lnTo>
                  <a:pt x="310884" y="2855"/>
                </a:lnTo>
                <a:lnTo>
                  <a:pt x="310134" y="2855"/>
                </a:lnTo>
                <a:lnTo>
                  <a:pt x="192361" y="0"/>
                </a:lnTo>
                <a:lnTo>
                  <a:pt x="191543" y="0"/>
                </a:lnTo>
                <a:lnTo>
                  <a:pt x="190794" y="196"/>
                </a:lnTo>
                <a:lnTo>
                  <a:pt x="190045" y="689"/>
                </a:lnTo>
                <a:lnTo>
                  <a:pt x="153739" y="27472"/>
                </a:lnTo>
                <a:lnTo>
                  <a:pt x="152308" y="28457"/>
                </a:lnTo>
                <a:lnTo>
                  <a:pt x="151491" y="30230"/>
                </a:lnTo>
                <a:lnTo>
                  <a:pt x="151456" y="36052"/>
                </a:lnTo>
                <a:lnTo>
                  <a:pt x="150902" y="97482"/>
                </a:lnTo>
                <a:lnTo>
                  <a:pt x="288950" y="97482"/>
                </a:lnTo>
                <a:lnTo>
                  <a:pt x="295353" y="106343"/>
                </a:lnTo>
                <a:lnTo>
                  <a:pt x="295762" y="108903"/>
                </a:lnTo>
                <a:lnTo>
                  <a:pt x="306524" y="149969"/>
                </a:lnTo>
                <a:lnTo>
                  <a:pt x="307915" y="159472"/>
                </a:lnTo>
                <a:lnTo>
                  <a:pt x="308917" y="169058"/>
                </a:lnTo>
                <a:lnTo>
                  <a:pt x="309522" y="178700"/>
                </a:lnTo>
                <a:lnTo>
                  <a:pt x="309726" y="188369"/>
                </a:lnTo>
                <a:lnTo>
                  <a:pt x="309417" y="294427"/>
                </a:lnTo>
                <a:lnTo>
                  <a:pt x="309317" y="328986"/>
                </a:lnTo>
                <a:lnTo>
                  <a:pt x="311020" y="331349"/>
                </a:lnTo>
                <a:lnTo>
                  <a:pt x="313336" y="331645"/>
                </a:lnTo>
                <a:lnTo>
                  <a:pt x="341712" y="335583"/>
                </a:lnTo>
                <a:close/>
              </a:path>
              <a:path w="384175" h="353695">
                <a:moveTo>
                  <a:pt x="2414" y="247551"/>
                </a:moveTo>
                <a:lnTo>
                  <a:pt x="80173" y="247551"/>
                </a:lnTo>
                <a:lnTo>
                  <a:pt x="77380" y="244992"/>
                </a:lnTo>
                <a:lnTo>
                  <a:pt x="77380" y="241545"/>
                </a:lnTo>
                <a:lnTo>
                  <a:pt x="65323" y="24420"/>
                </a:lnTo>
                <a:lnTo>
                  <a:pt x="65258" y="22957"/>
                </a:lnTo>
                <a:lnTo>
                  <a:pt x="65187" y="21368"/>
                </a:lnTo>
                <a:lnTo>
                  <a:pt x="57558" y="13096"/>
                </a:lnTo>
                <a:lnTo>
                  <a:pt x="14100" y="17034"/>
                </a:lnTo>
                <a:lnTo>
                  <a:pt x="1771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10" y="232093"/>
                </a:lnTo>
                <a:lnTo>
                  <a:pt x="2335" y="241545"/>
                </a:lnTo>
                <a:lnTo>
                  <a:pt x="2414" y="247551"/>
                </a:lnTo>
                <a:close/>
              </a:path>
              <a:path w="384175" h="353695">
                <a:moveTo>
                  <a:pt x="56741" y="353404"/>
                </a:moveTo>
                <a:lnTo>
                  <a:pt x="58103" y="353404"/>
                </a:lnTo>
                <a:lnTo>
                  <a:pt x="188410" y="335583"/>
                </a:lnTo>
                <a:lnTo>
                  <a:pt x="190045" y="335288"/>
                </a:lnTo>
                <a:lnTo>
                  <a:pt x="191543" y="334008"/>
                </a:lnTo>
                <a:lnTo>
                  <a:pt x="192246" y="331645"/>
                </a:lnTo>
                <a:lnTo>
                  <a:pt x="203600" y="296199"/>
                </a:lnTo>
                <a:lnTo>
                  <a:pt x="203872" y="295608"/>
                </a:lnTo>
                <a:lnTo>
                  <a:pt x="203941" y="294427"/>
                </a:lnTo>
                <a:lnTo>
                  <a:pt x="206870" y="189944"/>
                </a:lnTo>
                <a:lnTo>
                  <a:pt x="206257" y="118265"/>
                </a:lnTo>
                <a:lnTo>
                  <a:pt x="206257" y="115599"/>
                </a:lnTo>
                <a:lnTo>
                  <a:pt x="206491" y="108903"/>
                </a:lnTo>
                <a:lnTo>
                  <a:pt x="206529" y="107820"/>
                </a:lnTo>
                <a:lnTo>
                  <a:pt x="208777" y="107427"/>
                </a:lnTo>
                <a:lnTo>
                  <a:pt x="263134" y="98762"/>
                </a:lnTo>
                <a:lnTo>
                  <a:pt x="263474" y="98762"/>
                </a:lnTo>
                <a:lnTo>
                  <a:pt x="288950" y="97482"/>
                </a:lnTo>
                <a:lnTo>
                  <a:pt x="150902" y="97482"/>
                </a:lnTo>
                <a:lnTo>
                  <a:pt x="150429" y="149969"/>
                </a:lnTo>
                <a:lnTo>
                  <a:pt x="150343" y="159472"/>
                </a:lnTo>
                <a:lnTo>
                  <a:pt x="150256" y="169058"/>
                </a:lnTo>
                <a:lnTo>
                  <a:pt x="150169" y="178700"/>
                </a:lnTo>
                <a:lnTo>
                  <a:pt x="150068" y="189944"/>
                </a:lnTo>
                <a:lnTo>
                  <a:pt x="149992" y="207380"/>
                </a:lnTo>
                <a:lnTo>
                  <a:pt x="149447" y="208955"/>
                </a:lnTo>
                <a:lnTo>
                  <a:pt x="148426" y="209940"/>
                </a:lnTo>
                <a:lnTo>
                  <a:pt x="127718" y="232093"/>
                </a:lnTo>
                <a:lnTo>
                  <a:pt x="127105" y="232487"/>
                </a:lnTo>
                <a:lnTo>
                  <a:pt x="126424" y="232684"/>
                </a:lnTo>
                <a:lnTo>
                  <a:pt x="83034" y="246370"/>
                </a:lnTo>
                <a:lnTo>
                  <a:pt x="83034" y="246665"/>
                </a:lnTo>
                <a:lnTo>
                  <a:pt x="80173" y="247551"/>
                </a:lnTo>
                <a:lnTo>
                  <a:pt x="2414" y="247551"/>
                </a:lnTo>
                <a:lnTo>
                  <a:pt x="3337" y="317565"/>
                </a:lnTo>
                <a:lnTo>
                  <a:pt x="3405" y="318943"/>
                </a:lnTo>
                <a:lnTo>
                  <a:pt x="3814" y="320223"/>
                </a:lnTo>
                <a:lnTo>
                  <a:pt x="24045" y="344838"/>
                </a:lnTo>
                <a:lnTo>
                  <a:pt x="24658" y="345626"/>
                </a:lnTo>
                <a:lnTo>
                  <a:pt x="25475" y="346118"/>
                </a:lnTo>
                <a:lnTo>
                  <a:pt x="56741" y="353404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>
            <a:extLst>
              <a:ext uri="{FF2B5EF4-FFF2-40B4-BE49-F238E27FC236}">
                <a16:creationId xmlns:a16="http://schemas.microsoft.com/office/drawing/2014/main" id="{7236AB96-F94C-A641-2341-372072B0644F}"/>
              </a:ext>
            </a:extLst>
          </p:cNvPr>
          <p:cNvSpPr/>
          <p:nvPr/>
        </p:nvSpPr>
        <p:spPr>
          <a:xfrm>
            <a:off x="10738497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385" y="304468"/>
                </a:moveTo>
                <a:lnTo>
                  <a:pt x="229982" y="304468"/>
                </a:lnTo>
                <a:lnTo>
                  <a:pt x="250090" y="304074"/>
                </a:lnTo>
                <a:lnTo>
                  <a:pt x="253441" y="304074"/>
                </a:lnTo>
                <a:lnTo>
                  <a:pt x="267582" y="277982"/>
                </a:lnTo>
                <a:lnTo>
                  <a:pt x="267582" y="275816"/>
                </a:lnTo>
                <a:lnTo>
                  <a:pt x="263740" y="136676"/>
                </a:lnTo>
                <a:lnTo>
                  <a:pt x="263740" y="134805"/>
                </a:lnTo>
                <a:lnTo>
                  <a:pt x="272486" y="55044"/>
                </a:lnTo>
                <a:lnTo>
                  <a:pt x="272813" y="52188"/>
                </a:lnTo>
                <a:lnTo>
                  <a:pt x="272241" y="49431"/>
                </a:lnTo>
                <a:lnTo>
                  <a:pt x="231181" y="14573"/>
                </a:lnTo>
                <a:lnTo>
                  <a:pt x="230962" y="14573"/>
                </a:lnTo>
                <a:lnTo>
                  <a:pt x="159770" y="0"/>
                </a:lnTo>
                <a:lnTo>
                  <a:pt x="158044" y="0"/>
                </a:lnTo>
                <a:lnTo>
                  <a:pt x="137929" y="1476"/>
                </a:lnTo>
                <a:lnTo>
                  <a:pt x="135150" y="3446"/>
                </a:lnTo>
                <a:lnTo>
                  <a:pt x="133515" y="6597"/>
                </a:lnTo>
                <a:lnTo>
                  <a:pt x="116022" y="39781"/>
                </a:lnTo>
                <a:lnTo>
                  <a:pt x="115450" y="41652"/>
                </a:lnTo>
                <a:lnTo>
                  <a:pt x="115369" y="43523"/>
                </a:lnTo>
                <a:lnTo>
                  <a:pt x="114444" y="58884"/>
                </a:lnTo>
                <a:lnTo>
                  <a:pt x="191230" y="58884"/>
                </a:lnTo>
                <a:lnTo>
                  <a:pt x="195562" y="64103"/>
                </a:lnTo>
                <a:lnTo>
                  <a:pt x="195562" y="146522"/>
                </a:lnTo>
                <a:lnTo>
                  <a:pt x="202230" y="275816"/>
                </a:lnTo>
                <a:lnTo>
                  <a:pt x="202342" y="277982"/>
                </a:lnTo>
                <a:lnTo>
                  <a:pt x="202428" y="279656"/>
                </a:lnTo>
                <a:lnTo>
                  <a:pt x="204554" y="284973"/>
                </a:lnTo>
                <a:lnTo>
                  <a:pt x="205044" y="286155"/>
                </a:lnTo>
                <a:lnTo>
                  <a:pt x="205499" y="286450"/>
                </a:lnTo>
                <a:lnTo>
                  <a:pt x="209948" y="286450"/>
                </a:lnTo>
                <a:lnTo>
                  <a:pt x="208150" y="295213"/>
                </a:lnTo>
                <a:lnTo>
                  <a:pt x="222952" y="303484"/>
                </a:lnTo>
                <a:lnTo>
                  <a:pt x="226385" y="304468"/>
                </a:lnTo>
                <a:close/>
              </a:path>
              <a:path w="273050" h="304800">
                <a:moveTo>
                  <a:pt x="1886" y="230713"/>
                </a:moveTo>
                <a:lnTo>
                  <a:pt x="90356" y="230713"/>
                </a:lnTo>
                <a:lnTo>
                  <a:pt x="66645" y="228646"/>
                </a:lnTo>
                <a:lnTo>
                  <a:pt x="61413" y="228252"/>
                </a:lnTo>
                <a:lnTo>
                  <a:pt x="57490" y="222738"/>
                </a:lnTo>
                <a:lnTo>
                  <a:pt x="66945" y="49431"/>
                </a:lnTo>
                <a:lnTo>
                  <a:pt x="66986" y="48670"/>
                </a:lnTo>
                <a:lnTo>
                  <a:pt x="54220" y="16247"/>
                </a:lnTo>
                <a:lnTo>
                  <a:pt x="51359" y="13786"/>
                </a:lnTo>
                <a:lnTo>
                  <a:pt x="22069" y="9551"/>
                </a:lnTo>
                <a:lnTo>
                  <a:pt x="19345" y="10634"/>
                </a:lnTo>
                <a:lnTo>
                  <a:pt x="9263" y="21762"/>
                </a:lnTo>
                <a:lnTo>
                  <a:pt x="8173" y="24420"/>
                </a:lnTo>
                <a:lnTo>
                  <a:pt x="5495" y="58884"/>
                </a:lnTo>
                <a:lnTo>
                  <a:pt x="0" y="129095"/>
                </a:lnTo>
                <a:lnTo>
                  <a:pt x="116" y="136676"/>
                </a:lnTo>
                <a:lnTo>
                  <a:pt x="1582" y="214566"/>
                </a:lnTo>
                <a:lnTo>
                  <a:pt x="1649" y="218111"/>
                </a:lnTo>
                <a:lnTo>
                  <a:pt x="1736" y="222738"/>
                </a:lnTo>
                <a:lnTo>
                  <a:pt x="1847" y="228646"/>
                </a:lnTo>
                <a:lnTo>
                  <a:pt x="1886" y="230713"/>
                </a:lnTo>
                <a:close/>
              </a:path>
              <a:path w="273050" h="304800">
                <a:moveTo>
                  <a:pt x="38771" y="299151"/>
                </a:moveTo>
                <a:lnTo>
                  <a:pt x="120779" y="299151"/>
                </a:lnTo>
                <a:lnTo>
                  <a:pt x="151423" y="265470"/>
                </a:lnTo>
                <a:lnTo>
                  <a:pt x="152485" y="262713"/>
                </a:lnTo>
                <a:lnTo>
                  <a:pt x="152649" y="259661"/>
                </a:lnTo>
                <a:lnTo>
                  <a:pt x="161231" y="70207"/>
                </a:lnTo>
                <a:lnTo>
                  <a:pt x="161477" y="64103"/>
                </a:lnTo>
                <a:lnTo>
                  <a:pt x="165645" y="59278"/>
                </a:lnTo>
                <a:lnTo>
                  <a:pt x="170632" y="59278"/>
                </a:lnTo>
                <a:lnTo>
                  <a:pt x="191230" y="58884"/>
                </a:lnTo>
                <a:lnTo>
                  <a:pt x="114444" y="58884"/>
                </a:lnTo>
                <a:lnTo>
                  <a:pt x="105069" y="214566"/>
                </a:lnTo>
                <a:lnTo>
                  <a:pt x="104940" y="216437"/>
                </a:lnTo>
                <a:lnTo>
                  <a:pt x="104824" y="218111"/>
                </a:lnTo>
                <a:lnTo>
                  <a:pt x="103271" y="221360"/>
                </a:lnTo>
                <a:lnTo>
                  <a:pt x="92481" y="230024"/>
                </a:lnTo>
                <a:lnTo>
                  <a:pt x="90356" y="230713"/>
                </a:lnTo>
                <a:lnTo>
                  <a:pt x="1886" y="230713"/>
                </a:lnTo>
                <a:lnTo>
                  <a:pt x="2735" y="275816"/>
                </a:lnTo>
                <a:lnTo>
                  <a:pt x="2860" y="283989"/>
                </a:lnTo>
                <a:lnTo>
                  <a:pt x="5721" y="288321"/>
                </a:lnTo>
                <a:lnTo>
                  <a:pt x="9808" y="289699"/>
                </a:lnTo>
                <a:lnTo>
                  <a:pt x="38036" y="298856"/>
                </a:lnTo>
                <a:lnTo>
                  <a:pt x="38771" y="299151"/>
                </a:lnTo>
                <a:close/>
              </a:path>
              <a:path w="273050" h="304800">
                <a:moveTo>
                  <a:pt x="205955" y="286745"/>
                </a:moveTo>
                <a:lnTo>
                  <a:pt x="207251" y="286745"/>
                </a:lnTo>
                <a:lnTo>
                  <a:pt x="209948" y="286450"/>
                </a:lnTo>
                <a:lnTo>
                  <a:pt x="205499" y="286450"/>
                </a:lnTo>
                <a:lnTo>
                  <a:pt x="205955" y="286745"/>
                </a:lnTo>
                <a:close/>
              </a:path>
              <a:path w="273050" h="304800">
                <a:moveTo>
                  <a:pt x="115859" y="300333"/>
                </a:moveTo>
                <a:lnTo>
                  <a:pt x="118445" y="300333"/>
                </a:lnTo>
                <a:lnTo>
                  <a:pt x="121031" y="299151"/>
                </a:lnTo>
                <a:lnTo>
                  <a:pt x="33547" y="299151"/>
                </a:lnTo>
                <a:lnTo>
                  <a:pt x="115859" y="300333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8" name="object 58">
            <a:extLst>
              <a:ext uri="{FF2B5EF4-FFF2-40B4-BE49-F238E27FC236}">
                <a16:creationId xmlns:a16="http://schemas.microsoft.com/office/drawing/2014/main" id="{8B42CF34-8B52-4154-A993-F43C3926B0B3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715743" y="9607613"/>
            <a:ext cx="2895600" cy="475043"/>
          </a:xfrm>
          <a:prstGeom prst="rect">
            <a:avLst/>
          </a:prstGeom>
        </p:spPr>
      </p:pic>
      <p:pic>
        <p:nvPicPr>
          <p:cNvPr id="60" name="object 2">
            <a:extLst>
              <a:ext uri="{FF2B5EF4-FFF2-40B4-BE49-F238E27FC236}">
                <a16:creationId xmlns:a16="http://schemas.microsoft.com/office/drawing/2014/main" id="{DC57375A-5BD7-AB38-AC2E-23E85AD93286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1570126"/>
            <a:ext cx="3225623" cy="7159145"/>
          </a:xfrm>
          <a:prstGeom prst="rect">
            <a:avLst/>
          </a:prstGeom>
        </p:spPr>
      </p:pic>
      <p:sp>
        <p:nvSpPr>
          <p:cNvPr id="17" name="object 19">
            <a:extLst>
              <a:ext uri="{FF2B5EF4-FFF2-40B4-BE49-F238E27FC236}">
                <a16:creationId xmlns:a16="http://schemas.microsoft.com/office/drawing/2014/main" id="{8571F13B-9245-1B2C-62A9-8B70EF2E882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51769" y="906463"/>
            <a:ext cx="13659573" cy="1315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10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8000" dirty="0">
                <a:solidFill>
                  <a:srgbClr val="002060"/>
                </a:solidFill>
                <a:latin typeface="Lucida Sans"/>
                <a:cs typeface="Lucida Sans"/>
              </a:rPr>
              <a:t>RECIFE</a:t>
            </a:r>
            <a:endParaRPr lang="pt-BR" sz="7200" dirty="0">
              <a:solidFill>
                <a:srgbClr val="002060"/>
              </a:solidFill>
              <a:latin typeface="Lucida Sans"/>
              <a:cs typeface="Lucida Sans"/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F6226A9F-7310-EEBD-7F50-98B6461B4A58}"/>
              </a:ext>
            </a:extLst>
          </p:cNvPr>
          <p:cNvSpPr txBox="1"/>
          <p:nvPr/>
        </p:nvSpPr>
        <p:spPr>
          <a:xfrm>
            <a:off x="3951769" y="3257108"/>
            <a:ext cx="13659573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4400" dirty="0">
                <a:solidFill>
                  <a:srgbClr val="002060"/>
                </a:solidFill>
                <a:latin typeface="Lucida Sans"/>
                <a:cs typeface="Lucida Sans"/>
              </a:rPr>
              <a:t>TELECONSULTORIAS NO PRÉ-NATAL DE ALTO RISCO: ESTRATÉGIA PARA</a:t>
            </a:r>
            <a:br>
              <a:rPr lang="pt-BR" sz="4400" dirty="0">
                <a:solidFill>
                  <a:srgbClr val="002060"/>
                </a:solidFill>
                <a:latin typeface="Lucida Sans"/>
                <a:cs typeface="Lucida Sans"/>
              </a:rPr>
            </a:br>
            <a:r>
              <a:rPr lang="pt-BR" sz="4400" dirty="0">
                <a:solidFill>
                  <a:srgbClr val="002060"/>
                </a:solidFill>
                <a:latin typeface="Lucida Sans"/>
                <a:cs typeface="Lucida Sans"/>
              </a:rPr>
              <a:t>QUALIFICAÇÃO E REDUÇÃO DE FILA</a:t>
            </a:r>
            <a:endParaRPr lang="pt-BR" sz="4400" dirty="0">
              <a:solidFill>
                <a:srgbClr val="002060"/>
              </a:solidFill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607ECC87-23A8-63A0-FA4B-79FAAACF1B9B}"/>
              </a:ext>
            </a:extLst>
          </p:cNvPr>
          <p:cNvSpPr txBox="1"/>
          <p:nvPr/>
        </p:nvSpPr>
        <p:spPr>
          <a:xfrm>
            <a:off x="5905021" y="7224942"/>
            <a:ext cx="102130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rgbClr val="002060"/>
                </a:solidFill>
              </a:rPr>
              <a:t>TASSIA FERNANDA CARNEIRO DE ANDRADE</a:t>
            </a:r>
          </a:p>
        </p:txBody>
      </p:sp>
    </p:spTree>
    <p:extLst>
      <p:ext uri="{BB962C8B-B14F-4D97-AF65-F5344CB8AC3E}">
        <p14:creationId xmlns:p14="http://schemas.microsoft.com/office/powerpoint/2010/main" val="3520054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45B202-7232-31E8-D7D0-9F17E08873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0BA614A5-0FDB-0D2F-DE34-BCB0845ECE48}"/>
              </a:ext>
            </a:extLst>
          </p:cNvPr>
          <p:cNvSpPr/>
          <p:nvPr/>
        </p:nvSpPr>
        <p:spPr>
          <a:xfrm>
            <a:off x="1322549" y="4107153"/>
            <a:ext cx="12065" cy="43815"/>
          </a:xfrm>
          <a:custGeom>
            <a:avLst/>
            <a:gdLst/>
            <a:ahLst/>
            <a:cxnLst/>
            <a:rect l="l" t="t" r="r" b="b"/>
            <a:pathLst>
              <a:path w="12065" h="43814">
                <a:moveTo>
                  <a:pt x="0" y="0"/>
                </a:moveTo>
                <a:lnTo>
                  <a:pt x="5853" y="21598"/>
                </a:lnTo>
                <a:lnTo>
                  <a:pt x="11590" y="43197"/>
                </a:lnTo>
                <a:lnTo>
                  <a:pt x="8757" y="32415"/>
                </a:lnTo>
                <a:lnTo>
                  <a:pt x="0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0B4C4066-965D-57C4-9A16-A3B079CB206F}"/>
              </a:ext>
            </a:extLst>
          </p:cNvPr>
          <p:cNvSpPr/>
          <p:nvPr/>
        </p:nvSpPr>
        <p:spPr>
          <a:xfrm>
            <a:off x="400113" y="5407253"/>
            <a:ext cx="3175" cy="38100"/>
          </a:xfrm>
          <a:custGeom>
            <a:avLst/>
            <a:gdLst/>
            <a:ahLst/>
            <a:cxnLst/>
            <a:rect l="l" t="t" r="r" b="b"/>
            <a:pathLst>
              <a:path w="3175" h="38100">
                <a:moveTo>
                  <a:pt x="609" y="31762"/>
                </a:moveTo>
                <a:lnTo>
                  <a:pt x="0" y="37566"/>
                </a:lnTo>
                <a:lnTo>
                  <a:pt x="457" y="34671"/>
                </a:lnTo>
                <a:lnTo>
                  <a:pt x="609" y="31762"/>
                </a:lnTo>
                <a:close/>
              </a:path>
              <a:path w="3175" h="38100">
                <a:moveTo>
                  <a:pt x="3086" y="0"/>
                </a:moveTo>
                <a:lnTo>
                  <a:pt x="2781" y="3086"/>
                </a:lnTo>
                <a:lnTo>
                  <a:pt x="2616" y="6172"/>
                </a:lnTo>
                <a:lnTo>
                  <a:pt x="2616" y="9436"/>
                </a:lnTo>
                <a:lnTo>
                  <a:pt x="3086" y="6350"/>
                </a:lnTo>
                <a:lnTo>
                  <a:pt x="3086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CC8DE36A-D407-3D22-6958-F9D818E34D23}"/>
              </a:ext>
            </a:extLst>
          </p:cNvPr>
          <p:cNvSpPr/>
          <p:nvPr/>
        </p:nvSpPr>
        <p:spPr>
          <a:xfrm>
            <a:off x="407212" y="4916842"/>
            <a:ext cx="224790" cy="434975"/>
          </a:xfrm>
          <a:custGeom>
            <a:avLst/>
            <a:gdLst/>
            <a:ahLst/>
            <a:cxnLst/>
            <a:rect l="l" t="t" r="r" b="b"/>
            <a:pathLst>
              <a:path w="224790" h="434975">
                <a:moveTo>
                  <a:pt x="2946" y="425069"/>
                </a:moveTo>
                <a:lnTo>
                  <a:pt x="1244" y="429615"/>
                </a:lnTo>
                <a:lnTo>
                  <a:pt x="0" y="434505"/>
                </a:lnTo>
                <a:lnTo>
                  <a:pt x="1549" y="429971"/>
                </a:lnTo>
                <a:lnTo>
                  <a:pt x="2946" y="425069"/>
                </a:lnTo>
                <a:close/>
              </a:path>
              <a:path w="224790" h="434975">
                <a:moveTo>
                  <a:pt x="221919" y="355"/>
                </a:moveTo>
                <a:lnTo>
                  <a:pt x="221767" y="0"/>
                </a:lnTo>
                <a:lnTo>
                  <a:pt x="221767" y="1079"/>
                </a:lnTo>
                <a:lnTo>
                  <a:pt x="221919" y="1447"/>
                </a:lnTo>
                <a:lnTo>
                  <a:pt x="221919" y="355"/>
                </a:lnTo>
                <a:close/>
              </a:path>
              <a:path w="224790" h="434975">
                <a:moveTo>
                  <a:pt x="224396" y="41376"/>
                </a:moveTo>
                <a:lnTo>
                  <a:pt x="217665" y="82054"/>
                </a:lnTo>
                <a:lnTo>
                  <a:pt x="203073" y="120904"/>
                </a:lnTo>
                <a:lnTo>
                  <a:pt x="182257" y="158394"/>
                </a:lnTo>
                <a:lnTo>
                  <a:pt x="156908" y="195033"/>
                </a:lnTo>
                <a:lnTo>
                  <a:pt x="128689" y="231317"/>
                </a:lnTo>
                <a:lnTo>
                  <a:pt x="99288" y="267728"/>
                </a:lnTo>
                <a:lnTo>
                  <a:pt x="70345" y="304761"/>
                </a:lnTo>
                <a:lnTo>
                  <a:pt x="43561" y="342912"/>
                </a:lnTo>
                <a:lnTo>
                  <a:pt x="20586" y="382676"/>
                </a:lnTo>
                <a:lnTo>
                  <a:pt x="3098" y="424522"/>
                </a:lnTo>
                <a:lnTo>
                  <a:pt x="20840" y="382473"/>
                </a:lnTo>
                <a:lnTo>
                  <a:pt x="44183" y="342734"/>
                </a:lnTo>
                <a:lnTo>
                  <a:pt x="71374" y="304761"/>
                </a:lnTo>
                <a:lnTo>
                  <a:pt x="100711" y="267995"/>
                </a:lnTo>
                <a:lnTo>
                  <a:pt x="130429" y="231863"/>
                </a:lnTo>
                <a:lnTo>
                  <a:pt x="158826" y="195821"/>
                </a:lnTo>
                <a:lnTo>
                  <a:pt x="184150" y="159308"/>
                </a:lnTo>
                <a:lnTo>
                  <a:pt x="204673" y="121767"/>
                </a:lnTo>
                <a:lnTo>
                  <a:pt x="218668" y="82651"/>
                </a:lnTo>
                <a:lnTo>
                  <a:pt x="224396" y="41376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F44E7535-3E8E-88C9-93D7-FB247C4AD65E}"/>
              </a:ext>
            </a:extLst>
          </p:cNvPr>
          <p:cNvSpPr/>
          <p:nvPr/>
        </p:nvSpPr>
        <p:spPr>
          <a:xfrm>
            <a:off x="357301" y="5505995"/>
            <a:ext cx="31115" cy="81915"/>
          </a:xfrm>
          <a:custGeom>
            <a:avLst/>
            <a:gdLst/>
            <a:ahLst/>
            <a:cxnLst/>
            <a:rect l="l" t="t" r="r" b="b"/>
            <a:pathLst>
              <a:path w="31114" h="81914">
                <a:moveTo>
                  <a:pt x="1854" y="77317"/>
                </a:moveTo>
                <a:lnTo>
                  <a:pt x="622" y="79857"/>
                </a:lnTo>
                <a:lnTo>
                  <a:pt x="0" y="81495"/>
                </a:lnTo>
                <a:lnTo>
                  <a:pt x="622" y="80035"/>
                </a:lnTo>
                <a:lnTo>
                  <a:pt x="1231" y="78765"/>
                </a:lnTo>
                <a:lnTo>
                  <a:pt x="1854" y="77317"/>
                </a:lnTo>
                <a:close/>
              </a:path>
              <a:path w="31114" h="81914">
                <a:moveTo>
                  <a:pt x="15455" y="45732"/>
                </a:moveTo>
                <a:lnTo>
                  <a:pt x="14681" y="47371"/>
                </a:lnTo>
                <a:lnTo>
                  <a:pt x="13906" y="49364"/>
                </a:lnTo>
                <a:lnTo>
                  <a:pt x="13284" y="51181"/>
                </a:lnTo>
                <a:lnTo>
                  <a:pt x="14058" y="49364"/>
                </a:lnTo>
                <a:lnTo>
                  <a:pt x="14833" y="47371"/>
                </a:lnTo>
                <a:lnTo>
                  <a:pt x="15455" y="45732"/>
                </a:lnTo>
                <a:close/>
              </a:path>
              <a:path w="31114" h="81914">
                <a:moveTo>
                  <a:pt x="30594" y="0"/>
                </a:moveTo>
                <a:lnTo>
                  <a:pt x="29819" y="2171"/>
                </a:lnTo>
                <a:lnTo>
                  <a:pt x="29362" y="4533"/>
                </a:lnTo>
                <a:lnTo>
                  <a:pt x="30137" y="2171"/>
                </a:lnTo>
                <a:lnTo>
                  <a:pt x="30594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57873032-D2EA-034B-47E2-0FD8797CDD2D}"/>
              </a:ext>
            </a:extLst>
          </p:cNvPr>
          <p:cNvSpPr/>
          <p:nvPr/>
        </p:nvSpPr>
        <p:spPr>
          <a:xfrm>
            <a:off x="1282214" y="3963949"/>
            <a:ext cx="10795" cy="36195"/>
          </a:xfrm>
          <a:custGeom>
            <a:avLst/>
            <a:gdLst/>
            <a:ahLst/>
            <a:cxnLst/>
            <a:rect l="l" t="t" r="r" b="b"/>
            <a:pathLst>
              <a:path w="10794" h="36195">
                <a:moveTo>
                  <a:pt x="0" y="0"/>
                </a:moveTo>
                <a:lnTo>
                  <a:pt x="2484" y="8927"/>
                </a:lnTo>
                <a:lnTo>
                  <a:pt x="10199" y="35574"/>
                </a:lnTo>
                <a:lnTo>
                  <a:pt x="2484" y="8927"/>
                </a:lnTo>
                <a:lnTo>
                  <a:pt x="0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4D892B84-8660-D0E0-F241-1A5DA39A5097}"/>
              </a:ext>
            </a:extLst>
          </p:cNvPr>
          <p:cNvSpPr/>
          <p:nvPr/>
        </p:nvSpPr>
        <p:spPr>
          <a:xfrm>
            <a:off x="1239717" y="3813121"/>
            <a:ext cx="8255" cy="29845"/>
          </a:xfrm>
          <a:custGeom>
            <a:avLst/>
            <a:gdLst/>
            <a:ahLst/>
            <a:cxnLst/>
            <a:rect l="l" t="t" r="r" b="b"/>
            <a:pathLst>
              <a:path w="8255" h="29845">
                <a:moveTo>
                  <a:pt x="0" y="0"/>
                </a:moveTo>
                <a:lnTo>
                  <a:pt x="5845" y="21899"/>
                </a:lnTo>
                <a:lnTo>
                  <a:pt x="7881" y="29221"/>
                </a:lnTo>
                <a:lnTo>
                  <a:pt x="5976" y="21899"/>
                </a:lnTo>
                <a:lnTo>
                  <a:pt x="0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31932D25-B185-6B74-E1A6-062C886C558D}"/>
              </a:ext>
            </a:extLst>
          </p:cNvPr>
          <p:cNvSpPr/>
          <p:nvPr/>
        </p:nvSpPr>
        <p:spPr>
          <a:xfrm>
            <a:off x="1199073" y="3650496"/>
            <a:ext cx="8890" cy="36195"/>
          </a:xfrm>
          <a:custGeom>
            <a:avLst/>
            <a:gdLst/>
            <a:ahLst/>
            <a:cxnLst/>
            <a:rect l="l" t="t" r="r" b="b"/>
            <a:pathLst>
              <a:path w="8890" h="36195">
                <a:moveTo>
                  <a:pt x="0" y="0"/>
                </a:moveTo>
                <a:lnTo>
                  <a:pt x="4056" y="17968"/>
                </a:lnTo>
                <a:lnTo>
                  <a:pt x="8345" y="35937"/>
                </a:lnTo>
                <a:lnTo>
                  <a:pt x="0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>
            <a:extLst>
              <a:ext uri="{FF2B5EF4-FFF2-40B4-BE49-F238E27FC236}">
                <a16:creationId xmlns:a16="http://schemas.microsoft.com/office/drawing/2014/main" id="{7AD28F39-584B-4BC4-66DD-0999BB25CA74}"/>
              </a:ext>
            </a:extLst>
          </p:cNvPr>
          <p:cNvSpPr/>
          <p:nvPr/>
        </p:nvSpPr>
        <p:spPr>
          <a:xfrm>
            <a:off x="1350365" y="4214977"/>
            <a:ext cx="50165" cy="275590"/>
          </a:xfrm>
          <a:custGeom>
            <a:avLst/>
            <a:gdLst/>
            <a:ahLst/>
            <a:cxnLst/>
            <a:rect l="l" t="t" r="r" b="b"/>
            <a:pathLst>
              <a:path w="50165" h="275589">
                <a:moveTo>
                  <a:pt x="40640" y="203454"/>
                </a:moveTo>
                <a:lnTo>
                  <a:pt x="32283" y="152273"/>
                </a:lnTo>
                <a:lnTo>
                  <a:pt x="22631" y="101320"/>
                </a:lnTo>
                <a:lnTo>
                  <a:pt x="11823" y="50571"/>
                </a:lnTo>
                <a:lnTo>
                  <a:pt x="0" y="0"/>
                </a:lnTo>
                <a:lnTo>
                  <a:pt x="11823" y="50673"/>
                </a:lnTo>
                <a:lnTo>
                  <a:pt x="22631" y="101460"/>
                </a:lnTo>
                <a:lnTo>
                  <a:pt x="32283" y="152374"/>
                </a:lnTo>
                <a:lnTo>
                  <a:pt x="40640" y="203454"/>
                </a:lnTo>
                <a:close/>
              </a:path>
              <a:path w="50165" h="275589">
                <a:moveTo>
                  <a:pt x="49657" y="275374"/>
                </a:moveTo>
                <a:lnTo>
                  <a:pt x="48234" y="262178"/>
                </a:lnTo>
                <a:lnTo>
                  <a:pt x="47282" y="254101"/>
                </a:lnTo>
                <a:lnTo>
                  <a:pt x="49657" y="275374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>
            <a:extLst>
              <a:ext uri="{FF2B5EF4-FFF2-40B4-BE49-F238E27FC236}">
                <a16:creationId xmlns:a16="http://schemas.microsoft.com/office/drawing/2014/main" id="{AB236E7C-F2CF-3371-6B33-26C5401E7FD0}"/>
              </a:ext>
            </a:extLst>
          </p:cNvPr>
          <p:cNvSpPr/>
          <p:nvPr/>
        </p:nvSpPr>
        <p:spPr>
          <a:xfrm>
            <a:off x="1398736" y="4722262"/>
            <a:ext cx="6350" cy="45085"/>
          </a:xfrm>
          <a:custGeom>
            <a:avLst/>
            <a:gdLst/>
            <a:ahLst/>
            <a:cxnLst/>
            <a:rect l="l" t="t" r="r" b="b"/>
            <a:pathLst>
              <a:path w="6350" h="45085">
                <a:moveTo>
                  <a:pt x="6026" y="0"/>
                </a:moveTo>
                <a:lnTo>
                  <a:pt x="4346" y="11366"/>
                </a:lnTo>
                <a:lnTo>
                  <a:pt x="2781" y="22596"/>
                </a:lnTo>
                <a:lnTo>
                  <a:pt x="1332" y="33691"/>
                </a:lnTo>
                <a:lnTo>
                  <a:pt x="0" y="44649"/>
                </a:lnTo>
                <a:lnTo>
                  <a:pt x="1398" y="33691"/>
                </a:lnTo>
                <a:lnTo>
                  <a:pt x="4368" y="11366"/>
                </a:lnTo>
                <a:lnTo>
                  <a:pt x="6026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>
            <a:extLst>
              <a:ext uri="{FF2B5EF4-FFF2-40B4-BE49-F238E27FC236}">
                <a16:creationId xmlns:a16="http://schemas.microsoft.com/office/drawing/2014/main" id="{BC7B4DC3-FA57-4746-F84A-305F7FF86AC3}"/>
              </a:ext>
            </a:extLst>
          </p:cNvPr>
          <p:cNvSpPr/>
          <p:nvPr/>
        </p:nvSpPr>
        <p:spPr>
          <a:xfrm>
            <a:off x="0" y="5814901"/>
            <a:ext cx="89535" cy="20955"/>
          </a:xfrm>
          <a:custGeom>
            <a:avLst/>
            <a:gdLst/>
            <a:ahLst/>
            <a:cxnLst/>
            <a:rect l="l" t="t" r="r" b="b"/>
            <a:pathLst>
              <a:path w="89535" h="20954">
                <a:moveTo>
                  <a:pt x="89029" y="0"/>
                </a:moveTo>
                <a:lnTo>
                  <a:pt x="41043" y="12649"/>
                </a:lnTo>
                <a:lnTo>
                  <a:pt x="0" y="20389"/>
                </a:lnTo>
                <a:lnTo>
                  <a:pt x="41043" y="12719"/>
                </a:lnTo>
                <a:lnTo>
                  <a:pt x="89029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>
            <a:extLst>
              <a:ext uri="{FF2B5EF4-FFF2-40B4-BE49-F238E27FC236}">
                <a16:creationId xmlns:a16="http://schemas.microsoft.com/office/drawing/2014/main" id="{9F5A1406-9714-B57C-5AF8-83F687A4F7C6}"/>
              </a:ext>
            </a:extLst>
          </p:cNvPr>
          <p:cNvSpPr/>
          <p:nvPr/>
        </p:nvSpPr>
        <p:spPr>
          <a:xfrm>
            <a:off x="1154412" y="3186941"/>
            <a:ext cx="40640" cy="140335"/>
          </a:xfrm>
          <a:custGeom>
            <a:avLst/>
            <a:gdLst/>
            <a:ahLst/>
            <a:cxnLst/>
            <a:rect l="l" t="t" r="r" b="b"/>
            <a:pathLst>
              <a:path w="40640" h="140335">
                <a:moveTo>
                  <a:pt x="40025" y="0"/>
                </a:moveTo>
                <a:lnTo>
                  <a:pt x="22448" y="31544"/>
                </a:lnTo>
                <a:lnTo>
                  <a:pt x="9523" y="65181"/>
                </a:lnTo>
                <a:lnTo>
                  <a:pt x="1842" y="101303"/>
                </a:lnTo>
                <a:lnTo>
                  <a:pt x="0" y="140300"/>
                </a:lnTo>
                <a:lnTo>
                  <a:pt x="1929" y="109853"/>
                </a:lnTo>
                <a:lnTo>
                  <a:pt x="9523" y="76139"/>
                </a:lnTo>
                <a:lnTo>
                  <a:pt x="22362" y="39431"/>
                </a:lnTo>
                <a:lnTo>
                  <a:pt x="40025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>
            <a:extLst>
              <a:ext uri="{FF2B5EF4-FFF2-40B4-BE49-F238E27FC236}">
                <a16:creationId xmlns:a16="http://schemas.microsoft.com/office/drawing/2014/main" id="{DBF96A1A-D757-59AA-A2BE-241BFA3AB272}"/>
              </a:ext>
            </a:extLst>
          </p:cNvPr>
          <p:cNvSpPr/>
          <p:nvPr/>
        </p:nvSpPr>
        <p:spPr>
          <a:xfrm>
            <a:off x="462838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147" y="304468"/>
                </a:moveTo>
                <a:lnTo>
                  <a:pt x="229552" y="304468"/>
                </a:lnTo>
                <a:lnTo>
                  <a:pt x="249987" y="304074"/>
                </a:lnTo>
                <a:lnTo>
                  <a:pt x="253393" y="304074"/>
                </a:lnTo>
                <a:lnTo>
                  <a:pt x="267698" y="277982"/>
                </a:lnTo>
                <a:lnTo>
                  <a:pt x="267698" y="275816"/>
                </a:lnTo>
                <a:lnTo>
                  <a:pt x="263611" y="136676"/>
                </a:lnTo>
                <a:lnTo>
                  <a:pt x="263611" y="134805"/>
                </a:lnTo>
                <a:lnTo>
                  <a:pt x="272466" y="55044"/>
                </a:lnTo>
                <a:lnTo>
                  <a:pt x="272466" y="52188"/>
                </a:lnTo>
                <a:lnTo>
                  <a:pt x="271785" y="49431"/>
                </a:lnTo>
                <a:lnTo>
                  <a:pt x="271103" y="47068"/>
                </a:lnTo>
                <a:lnTo>
                  <a:pt x="258843" y="25503"/>
                </a:lnTo>
                <a:lnTo>
                  <a:pt x="257480" y="23042"/>
                </a:lnTo>
                <a:lnTo>
                  <a:pt x="255437" y="21368"/>
                </a:lnTo>
                <a:lnTo>
                  <a:pt x="252712" y="20679"/>
                </a:lnTo>
                <a:lnTo>
                  <a:pt x="231250" y="14573"/>
                </a:lnTo>
                <a:lnTo>
                  <a:pt x="230915" y="14573"/>
                </a:lnTo>
                <a:lnTo>
                  <a:pt x="159592" y="0"/>
                </a:lnTo>
                <a:lnTo>
                  <a:pt x="158030" y="0"/>
                </a:lnTo>
                <a:lnTo>
                  <a:pt x="141001" y="1279"/>
                </a:lnTo>
                <a:lnTo>
                  <a:pt x="137595" y="1476"/>
                </a:lnTo>
                <a:lnTo>
                  <a:pt x="134870" y="3446"/>
                </a:lnTo>
                <a:lnTo>
                  <a:pt x="133508" y="6597"/>
                </a:lnTo>
                <a:lnTo>
                  <a:pt x="116479" y="38206"/>
                </a:lnTo>
                <a:lnTo>
                  <a:pt x="115798" y="39781"/>
                </a:lnTo>
                <a:lnTo>
                  <a:pt x="115117" y="41652"/>
                </a:lnTo>
                <a:lnTo>
                  <a:pt x="115117" y="43523"/>
                </a:lnTo>
                <a:lnTo>
                  <a:pt x="114199" y="58884"/>
                </a:lnTo>
                <a:lnTo>
                  <a:pt x="191407" y="58884"/>
                </a:lnTo>
                <a:lnTo>
                  <a:pt x="195494" y="64103"/>
                </a:lnTo>
                <a:lnTo>
                  <a:pt x="195494" y="146522"/>
                </a:lnTo>
                <a:lnTo>
                  <a:pt x="202109" y="275816"/>
                </a:lnTo>
                <a:lnTo>
                  <a:pt x="205322" y="286450"/>
                </a:lnTo>
                <a:lnTo>
                  <a:pt x="209799" y="286450"/>
                </a:lnTo>
                <a:lnTo>
                  <a:pt x="207755" y="295213"/>
                </a:lnTo>
                <a:lnTo>
                  <a:pt x="207755" y="296591"/>
                </a:lnTo>
                <a:lnTo>
                  <a:pt x="208436" y="297970"/>
                </a:lnTo>
                <a:lnTo>
                  <a:pt x="209799" y="298462"/>
                </a:lnTo>
                <a:lnTo>
                  <a:pt x="217973" y="301810"/>
                </a:lnTo>
                <a:lnTo>
                  <a:pt x="222741" y="303484"/>
                </a:lnTo>
                <a:lnTo>
                  <a:pt x="226147" y="304468"/>
                </a:lnTo>
                <a:close/>
              </a:path>
              <a:path w="273050" h="304800">
                <a:moveTo>
                  <a:pt x="1840" y="230713"/>
                </a:moveTo>
                <a:lnTo>
                  <a:pt x="89913" y="230713"/>
                </a:lnTo>
                <a:lnTo>
                  <a:pt x="66754" y="228646"/>
                </a:lnTo>
                <a:lnTo>
                  <a:pt x="61304" y="228252"/>
                </a:lnTo>
                <a:lnTo>
                  <a:pt x="57217" y="222738"/>
                </a:lnTo>
                <a:lnTo>
                  <a:pt x="57899" y="216437"/>
                </a:lnTo>
                <a:lnTo>
                  <a:pt x="66728" y="49431"/>
                </a:lnTo>
                <a:lnTo>
                  <a:pt x="66754" y="48841"/>
                </a:lnTo>
                <a:lnTo>
                  <a:pt x="55174" y="19792"/>
                </a:lnTo>
                <a:lnTo>
                  <a:pt x="53812" y="16247"/>
                </a:lnTo>
                <a:lnTo>
                  <a:pt x="51087" y="13786"/>
                </a:lnTo>
                <a:lnTo>
                  <a:pt x="21797" y="9551"/>
                </a:lnTo>
                <a:lnTo>
                  <a:pt x="19072" y="10634"/>
                </a:lnTo>
                <a:lnTo>
                  <a:pt x="17029" y="12899"/>
                </a:lnTo>
                <a:lnTo>
                  <a:pt x="10984" y="19792"/>
                </a:lnTo>
                <a:lnTo>
                  <a:pt x="8855" y="21762"/>
                </a:lnTo>
                <a:lnTo>
                  <a:pt x="8173" y="24420"/>
                </a:lnTo>
                <a:lnTo>
                  <a:pt x="7492" y="27275"/>
                </a:lnTo>
                <a:lnTo>
                  <a:pt x="0" y="129095"/>
                </a:lnTo>
                <a:lnTo>
                  <a:pt x="113" y="136676"/>
                </a:lnTo>
                <a:lnTo>
                  <a:pt x="1544" y="214566"/>
                </a:lnTo>
                <a:lnTo>
                  <a:pt x="1668" y="221360"/>
                </a:lnTo>
                <a:lnTo>
                  <a:pt x="1795" y="228252"/>
                </a:lnTo>
                <a:lnTo>
                  <a:pt x="1840" y="230713"/>
                </a:lnTo>
                <a:close/>
              </a:path>
              <a:path w="273050" h="304800">
                <a:moveTo>
                  <a:pt x="38826" y="299151"/>
                </a:moveTo>
                <a:lnTo>
                  <a:pt x="120770" y="299151"/>
                </a:lnTo>
                <a:lnTo>
                  <a:pt x="122609" y="297379"/>
                </a:lnTo>
                <a:lnTo>
                  <a:pt x="149175" y="267537"/>
                </a:lnTo>
                <a:lnTo>
                  <a:pt x="151218" y="265470"/>
                </a:lnTo>
                <a:lnTo>
                  <a:pt x="152581" y="262713"/>
                </a:lnTo>
                <a:lnTo>
                  <a:pt x="152581" y="259661"/>
                </a:lnTo>
                <a:lnTo>
                  <a:pt x="161436" y="70207"/>
                </a:lnTo>
                <a:lnTo>
                  <a:pt x="161436" y="64103"/>
                </a:lnTo>
                <a:lnTo>
                  <a:pt x="165523" y="59278"/>
                </a:lnTo>
                <a:lnTo>
                  <a:pt x="170291" y="59278"/>
                </a:lnTo>
                <a:lnTo>
                  <a:pt x="191407" y="58884"/>
                </a:lnTo>
                <a:lnTo>
                  <a:pt x="114199" y="58884"/>
                </a:lnTo>
                <a:lnTo>
                  <a:pt x="104899" y="214566"/>
                </a:lnTo>
                <a:lnTo>
                  <a:pt x="104899" y="218111"/>
                </a:lnTo>
                <a:lnTo>
                  <a:pt x="102856" y="221360"/>
                </a:lnTo>
                <a:lnTo>
                  <a:pt x="100812" y="223329"/>
                </a:lnTo>
                <a:lnTo>
                  <a:pt x="94000" y="228646"/>
                </a:lnTo>
                <a:lnTo>
                  <a:pt x="92638" y="230024"/>
                </a:lnTo>
                <a:lnTo>
                  <a:pt x="89913" y="230713"/>
                </a:lnTo>
                <a:lnTo>
                  <a:pt x="1840" y="230713"/>
                </a:lnTo>
                <a:lnTo>
                  <a:pt x="2668" y="275816"/>
                </a:lnTo>
                <a:lnTo>
                  <a:pt x="2724" y="283989"/>
                </a:lnTo>
                <a:lnTo>
                  <a:pt x="5449" y="288321"/>
                </a:lnTo>
                <a:lnTo>
                  <a:pt x="9536" y="289699"/>
                </a:lnTo>
                <a:lnTo>
                  <a:pt x="38145" y="298856"/>
                </a:lnTo>
                <a:lnTo>
                  <a:pt x="38826" y="299151"/>
                </a:lnTo>
                <a:close/>
              </a:path>
              <a:path w="273050" h="304800">
                <a:moveTo>
                  <a:pt x="205614" y="286745"/>
                </a:moveTo>
                <a:lnTo>
                  <a:pt x="207074" y="286745"/>
                </a:lnTo>
                <a:lnTo>
                  <a:pt x="209799" y="286450"/>
                </a:lnTo>
                <a:lnTo>
                  <a:pt x="205322" y="286450"/>
                </a:lnTo>
                <a:lnTo>
                  <a:pt x="205614" y="286745"/>
                </a:lnTo>
                <a:close/>
              </a:path>
              <a:path w="273050" h="304800">
                <a:moveTo>
                  <a:pt x="115798" y="300333"/>
                </a:moveTo>
                <a:lnTo>
                  <a:pt x="118089" y="300333"/>
                </a:lnTo>
                <a:lnTo>
                  <a:pt x="121061" y="299151"/>
                </a:lnTo>
                <a:lnTo>
                  <a:pt x="33315" y="299151"/>
                </a:lnTo>
                <a:lnTo>
                  <a:pt x="115798" y="300333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>
            <a:extLst>
              <a:ext uri="{FF2B5EF4-FFF2-40B4-BE49-F238E27FC236}">
                <a16:creationId xmlns:a16="http://schemas.microsoft.com/office/drawing/2014/main" id="{7FADB19E-B503-0FAD-6859-7897B60C7F58}"/>
              </a:ext>
            </a:extLst>
          </p:cNvPr>
          <p:cNvSpPr/>
          <p:nvPr/>
        </p:nvSpPr>
        <p:spPr>
          <a:xfrm>
            <a:off x="802058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912" y="335583"/>
                </a:moveTo>
                <a:lnTo>
                  <a:pt x="344371" y="335583"/>
                </a:lnTo>
                <a:lnTo>
                  <a:pt x="380771" y="326229"/>
                </a:lnTo>
                <a:lnTo>
                  <a:pt x="382815" y="325737"/>
                </a:lnTo>
                <a:lnTo>
                  <a:pt x="384177" y="323472"/>
                </a:lnTo>
                <a:lnTo>
                  <a:pt x="384119" y="317565"/>
                </a:lnTo>
                <a:lnTo>
                  <a:pt x="382263" y="209940"/>
                </a:lnTo>
                <a:lnTo>
                  <a:pt x="382246" y="208955"/>
                </a:lnTo>
                <a:lnTo>
                  <a:pt x="382134" y="202457"/>
                </a:lnTo>
                <a:lnTo>
                  <a:pt x="373278" y="54355"/>
                </a:lnTo>
                <a:lnTo>
                  <a:pt x="373278" y="52582"/>
                </a:lnTo>
                <a:lnTo>
                  <a:pt x="372597" y="50908"/>
                </a:lnTo>
                <a:lnTo>
                  <a:pt x="371235" y="50022"/>
                </a:lnTo>
                <a:lnTo>
                  <a:pt x="324916" y="11718"/>
                </a:lnTo>
                <a:lnTo>
                  <a:pt x="312655" y="3545"/>
                </a:lnTo>
                <a:lnTo>
                  <a:pt x="311973" y="3150"/>
                </a:lnTo>
                <a:lnTo>
                  <a:pt x="311292" y="2855"/>
                </a:lnTo>
                <a:lnTo>
                  <a:pt x="310611" y="2855"/>
                </a:lnTo>
                <a:lnTo>
                  <a:pt x="192769" y="0"/>
                </a:lnTo>
                <a:lnTo>
                  <a:pt x="191407" y="0"/>
                </a:lnTo>
                <a:lnTo>
                  <a:pt x="190726" y="196"/>
                </a:lnTo>
                <a:lnTo>
                  <a:pt x="153943" y="27472"/>
                </a:lnTo>
                <a:lnTo>
                  <a:pt x="152581" y="28457"/>
                </a:lnTo>
                <a:lnTo>
                  <a:pt x="151899" y="30230"/>
                </a:lnTo>
                <a:lnTo>
                  <a:pt x="151854" y="36052"/>
                </a:lnTo>
                <a:lnTo>
                  <a:pt x="151131" y="97482"/>
                </a:lnTo>
                <a:lnTo>
                  <a:pt x="289495" y="97482"/>
                </a:lnTo>
                <a:lnTo>
                  <a:pt x="295625" y="106343"/>
                </a:lnTo>
                <a:lnTo>
                  <a:pt x="295625" y="108903"/>
                </a:lnTo>
                <a:lnTo>
                  <a:pt x="306524" y="149969"/>
                </a:lnTo>
                <a:lnTo>
                  <a:pt x="307918" y="159472"/>
                </a:lnTo>
                <a:lnTo>
                  <a:pt x="308993" y="169058"/>
                </a:lnTo>
                <a:lnTo>
                  <a:pt x="309685" y="178700"/>
                </a:lnTo>
                <a:lnTo>
                  <a:pt x="309930" y="188369"/>
                </a:lnTo>
                <a:lnTo>
                  <a:pt x="309406" y="294427"/>
                </a:lnTo>
                <a:lnTo>
                  <a:pt x="309285" y="318943"/>
                </a:lnTo>
                <a:lnTo>
                  <a:pt x="309249" y="328986"/>
                </a:lnTo>
                <a:lnTo>
                  <a:pt x="311292" y="331349"/>
                </a:lnTo>
                <a:lnTo>
                  <a:pt x="341912" y="335583"/>
                </a:lnTo>
                <a:close/>
              </a:path>
              <a:path w="384175" h="353695">
                <a:moveTo>
                  <a:pt x="2463" y="247551"/>
                </a:moveTo>
                <a:lnTo>
                  <a:pt x="80377" y="247551"/>
                </a:lnTo>
                <a:lnTo>
                  <a:pt x="77652" y="244992"/>
                </a:lnTo>
                <a:lnTo>
                  <a:pt x="77652" y="241545"/>
                </a:lnTo>
                <a:lnTo>
                  <a:pt x="65391" y="24420"/>
                </a:lnTo>
                <a:lnTo>
                  <a:pt x="65391" y="21368"/>
                </a:lnTo>
                <a:lnTo>
                  <a:pt x="57899" y="13096"/>
                </a:lnTo>
                <a:lnTo>
                  <a:pt x="14304" y="17034"/>
                </a:lnTo>
                <a:lnTo>
                  <a:pt x="2043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48" y="231503"/>
                </a:lnTo>
                <a:lnTo>
                  <a:pt x="2263" y="232684"/>
                </a:lnTo>
                <a:lnTo>
                  <a:pt x="2383" y="241545"/>
                </a:lnTo>
                <a:lnTo>
                  <a:pt x="2463" y="247551"/>
                </a:lnTo>
                <a:close/>
              </a:path>
              <a:path w="384175" h="353695">
                <a:moveTo>
                  <a:pt x="57217" y="353404"/>
                </a:moveTo>
                <a:lnTo>
                  <a:pt x="58580" y="353404"/>
                </a:lnTo>
                <a:lnTo>
                  <a:pt x="188682" y="335583"/>
                </a:lnTo>
                <a:lnTo>
                  <a:pt x="190045" y="335288"/>
                </a:lnTo>
                <a:lnTo>
                  <a:pt x="191407" y="334008"/>
                </a:lnTo>
                <a:lnTo>
                  <a:pt x="192088" y="332137"/>
                </a:lnTo>
                <a:lnTo>
                  <a:pt x="203668" y="296199"/>
                </a:lnTo>
                <a:lnTo>
                  <a:pt x="204349" y="295608"/>
                </a:lnTo>
                <a:lnTo>
                  <a:pt x="204349" y="294427"/>
                </a:lnTo>
                <a:lnTo>
                  <a:pt x="207074" y="189944"/>
                </a:lnTo>
                <a:lnTo>
                  <a:pt x="206393" y="118265"/>
                </a:lnTo>
                <a:lnTo>
                  <a:pt x="206393" y="115599"/>
                </a:lnTo>
                <a:lnTo>
                  <a:pt x="206979" y="108903"/>
                </a:lnTo>
                <a:lnTo>
                  <a:pt x="207074" y="107820"/>
                </a:lnTo>
                <a:lnTo>
                  <a:pt x="209117" y="107427"/>
                </a:lnTo>
                <a:lnTo>
                  <a:pt x="262930" y="98762"/>
                </a:lnTo>
                <a:lnTo>
                  <a:pt x="263611" y="98762"/>
                </a:lnTo>
                <a:lnTo>
                  <a:pt x="288700" y="97482"/>
                </a:lnTo>
                <a:lnTo>
                  <a:pt x="151131" y="97482"/>
                </a:lnTo>
                <a:lnTo>
                  <a:pt x="149897" y="202457"/>
                </a:lnTo>
                <a:lnTo>
                  <a:pt x="149856" y="208955"/>
                </a:lnTo>
                <a:lnTo>
                  <a:pt x="148494" y="209940"/>
                </a:lnTo>
                <a:lnTo>
                  <a:pt x="128740" y="231503"/>
                </a:lnTo>
                <a:lnTo>
                  <a:pt x="128059" y="232093"/>
                </a:lnTo>
                <a:lnTo>
                  <a:pt x="127378" y="232487"/>
                </a:lnTo>
                <a:lnTo>
                  <a:pt x="126696" y="232684"/>
                </a:lnTo>
                <a:lnTo>
                  <a:pt x="83102" y="246370"/>
                </a:lnTo>
                <a:lnTo>
                  <a:pt x="83102" y="246665"/>
                </a:lnTo>
                <a:lnTo>
                  <a:pt x="80377" y="247551"/>
                </a:lnTo>
                <a:lnTo>
                  <a:pt x="2463" y="247551"/>
                </a:lnTo>
                <a:lnTo>
                  <a:pt x="3405" y="317565"/>
                </a:lnTo>
                <a:lnTo>
                  <a:pt x="3405" y="318943"/>
                </a:lnTo>
                <a:lnTo>
                  <a:pt x="4086" y="320223"/>
                </a:lnTo>
                <a:lnTo>
                  <a:pt x="26565" y="346315"/>
                </a:lnTo>
                <a:lnTo>
                  <a:pt x="57217" y="353404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>
            <a:extLst>
              <a:ext uri="{FF2B5EF4-FFF2-40B4-BE49-F238E27FC236}">
                <a16:creationId xmlns:a16="http://schemas.microsoft.com/office/drawing/2014/main" id="{03B02390-A5C5-3260-D3C4-373711FFB86B}"/>
              </a:ext>
            </a:extLst>
          </p:cNvPr>
          <p:cNvSpPr/>
          <p:nvPr/>
        </p:nvSpPr>
        <p:spPr>
          <a:xfrm>
            <a:off x="1253671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147" y="304468"/>
                </a:moveTo>
                <a:lnTo>
                  <a:pt x="229552" y="304468"/>
                </a:lnTo>
                <a:lnTo>
                  <a:pt x="249987" y="304074"/>
                </a:lnTo>
                <a:lnTo>
                  <a:pt x="253393" y="304074"/>
                </a:lnTo>
                <a:lnTo>
                  <a:pt x="267698" y="277982"/>
                </a:lnTo>
                <a:lnTo>
                  <a:pt x="267698" y="275816"/>
                </a:lnTo>
                <a:lnTo>
                  <a:pt x="263611" y="136676"/>
                </a:lnTo>
                <a:lnTo>
                  <a:pt x="263611" y="134805"/>
                </a:lnTo>
                <a:lnTo>
                  <a:pt x="272466" y="55044"/>
                </a:lnTo>
                <a:lnTo>
                  <a:pt x="272466" y="52188"/>
                </a:lnTo>
                <a:lnTo>
                  <a:pt x="271785" y="49431"/>
                </a:lnTo>
                <a:lnTo>
                  <a:pt x="270422" y="47068"/>
                </a:lnTo>
                <a:lnTo>
                  <a:pt x="258843" y="25503"/>
                </a:lnTo>
                <a:lnTo>
                  <a:pt x="257480" y="23042"/>
                </a:lnTo>
                <a:lnTo>
                  <a:pt x="255437" y="21368"/>
                </a:lnTo>
                <a:lnTo>
                  <a:pt x="252712" y="20679"/>
                </a:lnTo>
                <a:lnTo>
                  <a:pt x="231250" y="14573"/>
                </a:lnTo>
                <a:lnTo>
                  <a:pt x="230915" y="14573"/>
                </a:lnTo>
                <a:lnTo>
                  <a:pt x="159592" y="0"/>
                </a:lnTo>
                <a:lnTo>
                  <a:pt x="158030" y="0"/>
                </a:lnTo>
                <a:lnTo>
                  <a:pt x="141001" y="1279"/>
                </a:lnTo>
                <a:lnTo>
                  <a:pt x="137595" y="1476"/>
                </a:lnTo>
                <a:lnTo>
                  <a:pt x="134870" y="3446"/>
                </a:lnTo>
                <a:lnTo>
                  <a:pt x="133508" y="6597"/>
                </a:lnTo>
                <a:lnTo>
                  <a:pt x="116479" y="38206"/>
                </a:lnTo>
                <a:lnTo>
                  <a:pt x="115798" y="39781"/>
                </a:lnTo>
                <a:lnTo>
                  <a:pt x="115117" y="41652"/>
                </a:lnTo>
                <a:lnTo>
                  <a:pt x="115117" y="43523"/>
                </a:lnTo>
                <a:lnTo>
                  <a:pt x="114199" y="58884"/>
                </a:lnTo>
                <a:lnTo>
                  <a:pt x="190726" y="58884"/>
                </a:lnTo>
                <a:lnTo>
                  <a:pt x="195494" y="64103"/>
                </a:lnTo>
                <a:lnTo>
                  <a:pt x="195494" y="146522"/>
                </a:lnTo>
                <a:lnTo>
                  <a:pt x="202109" y="275816"/>
                </a:lnTo>
                <a:lnTo>
                  <a:pt x="202220" y="277982"/>
                </a:lnTo>
                <a:lnTo>
                  <a:pt x="202306" y="279656"/>
                </a:lnTo>
                <a:lnTo>
                  <a:pt x="204349" y="284973"/>
                </a:lnTo>
                <a:lnTo>
                  <a:pt x="205030" y="286155"/>
                </a:lnTo>
                <a:lnTo>
                  <a:pt x="205322" y="286450"/>
                </a:lnTo>
                <a:lnTo>
                  <a:pt x="209799" y="286450"/>
                </a:lnTo>
                <a:lnTo>
                  <a:pt x="207755" y="295213"/>
                </a:lnTo>
                <a:lnTo>
                  <a:pt x="207755" y="296591"/>
                </a:lnTo>
                <a:lnTo>
                  <a:pt x="208436" y="297970"/>
                </a:lnTo>
                <a:lnTo>
                  <a:pt x="209799" y="298462"/>
                </a:lnTo>
                <a:lnTo>
                  <a:pt x="217973" y="301810"/>
                </a:lnTo>
                <a:lnTo>
                  <a:pt x="222741" y="303484"/>
                </a:lnTo>
                <a:lnTo>
                  <a:pt x="226147" y="304468"/>
                </a:lnTo>
                <a:close/>
              </a:path>
              <a:path w="273050" h="304800">
                <a:moveTo>
                  <a:pt x="1840" y="230713"/>
                </a:moveTo>
                <a:lnTo>
                  <a:pt x="89913" y="230713"/>
                </a:lnTo>
                <a:lnTo>
                  <a:pt x="66754" y="228646"/>
                </a:lnTo>
                <a:lnTo>
                  <a:pt x="61304" y="228252"/>
                </a:lnTo>
                <a:lnTo>
                  <a:pt x="57217" y="222738"/>
                </a:lnTo>
                <a:lnTo>
                  <a:pt x="57899" y="216437"/>
                </a:lnTo>
                <a:lnTo>
                  <a:pt x="66728" y="49431"/>
                </a:lnTo>
                <a:lnTo>
                  <a:pt x="66754" y="48841"/>
                </a:lnTo>
                <a:lnTo>
                  <a:pt x="55174" y="19792"/>
                </a:lnTo>
                <a:lnTo>
                  <a:pt x="53812" y="16247"/>
                </a:lnTo>
                <a:lnTo>
                  <a:pt x="51087" y="13786"/>
                </a:lnTo>
                <a:lnTo>
                  <a:pt x="21797" y="9551"/>
                </a:lnTo>
                <a:lnTo>
                  <a:pt x="19072" y="10634"/>
                </a:lnTo>
                <a:lnTo>
                  <a:pt x="17029" y="12899"/>
                </a:lnTo>
                <a:lnTo>
                  <a:pt x="10984" y="19792"/>
                </a:lnTo>
                <a:lnTo>
                  <a:pt x="8855" y="21762"/>
                </a:lnTo>
                <a:lnTo>
                  <a:pt x="8173" y="24420"/>
                </a:lnTo>
                <a:lnTo>
                  <a:pt x="7492" y="27275"/>
                </a:lnTo>
                <a:lnTo>
                  <a:pt x="0" y="129095"/>
                </a:lnTo>
                <a:lnTo>
                  <a:pt x="113" y="136676"/>
                </a:lnTo>
                <a:lnTo>
                  <a:pt x="1544" y="214566"/>
                </a:lnTo>
                <a:lnTo>
                  <a:pt x="1668" y="221360"/>
                </a:lnTo>
                <a:lnTo>
                  <a:pt x="1795" y="228252"/>
                </a:lnTo>
                <a:lnTo>
                  <a:pt x="1840" y="230713"/>
                </a:lnTo>
                <a:close/>
              </a:path>
              <a:path w="273050" h="304800">
                <a:moveTo>
                  <a:pt x="38826" y="299151"/>
                </a:moveTo>
                <a:lnTo>
                  <a:pt x="120702" y="299151"/>
                </a:lnTo>
                <a:lnTo>
                  <a:pt x="121928" y="297379"/>
                </a:lnTo>
                <a:lnTo>
                  <a:pt x="149175" y="267537"/>
                </a:lnTo>
                <a:lnTo>
                  <a:pt x="151218" y="265470"/>
                </a:lnTo>
                <a:lnTo>
                  <a:pt x="152581" y="262713"/>
                </a:lnTo>
                <a:lnTo>
                  <a:pt x="152581" y="259661"/>
                </a:lnTo>
                <a:lnTo>
                  <a:pt x="160755" y="70207"/>
                </a:lnTo>
                <a:lnTo>
                  <a:pt x="161436" y="64103"/>
                </a:lnTo>
                <a:lnTo>
                  <a:pt x="165523" y="59278"/>
                </a:lnTo>
                <a:lnTo>
                  <a:pt x="170291" y="59278"/>
                </a:lnTo>
                <a:lnTo>
                  <a:pt x="190726" y="58884"/>
                </a:lnTo>
                <a:lnTo>
                  <a:pt x="114199" y="58884"/>
                </a:lnTo>
                <a:lnTo>
                  <a:pt x="104899" y="214566"/>
                </a:lnTo>
                <a:lnTo>
                  <a:pt x="104899" y="218111"/>
                </a:lnTo>
                <a:lnTo>
                  <a:pt x="102856" y="221360"/>
                </a:lnTo>
                <a:lnTo>
                  <a:pt x="100812" y="223329"/>
                </a:lnTo>
                <a:lnTo>
                  <a:pt x="94000" y="228646"/>
                </a:lnTo>
                <a:lnTo>
                  <a:pt x="91957" y="230024"/>
                </a:lnTo>
                <a:lnTo>
                  <a:pt x="89913" y="230713"/>
                </a:lnTo>
                <a:lnTo>
                  <a:pt x="1840" y="230713"/>
                </a:lnTo>
                <a:lnTo>
                  <a:pt x="2668" y="275816"/>
                </a:lnTo>
                <a:lnTo>
                  <a:pt x="2724" y="283989"/>
                </a:lnTo>
                <a:lnTo>
                  <a:pt x="5449" y="288321"/>
                </a:lnTo>
                <a:lnTo>
                  <a:pt x="9536" y="289699"/>
                </a:lnTo>
                <a:lnTo>
                  <a:pt x="38145" y="298856"/>
                </a:lnTo>
                <a:lnTo>
                  <a:pt x="38826" y="299151"/>
                </a:lnTo>
                <a:close/>
              </a:path>
              <a:path w="273050" h="304800">
                <a:moveTo>
                  <a:pt x="205614" y="286745"/>
                </a:moveTo>
                <a:lnTo>
                  <a:pt x="207074" y="286745"/>
                </a:lnTo>
                <a:lnTo>
                  <a:pt x="209799" y="286450"/>
                </a:lnTo>
                <a:lnTo>
                  <a:pt x="205322" y="286450"/>
                </a:lnTo>
                <a:lnTo>
                  <a:pt x="205614" y="286745"/>
                </a:lnTo>
                <a:close/>
              </a:path>
              <a:path w="273050" h="304800">
                <a:moveTo>
                  <a:pt x="115798" y="300333"/>
                </a:moveTo>
                <a:lnTo>
                  <a:pt x="118089" y="300333"/>
                </a:lnTo>
                <a:lnTo>
                  <a:pt x="121061" y="299151"/>
                </a:lnTo>
                <a:lnTo>
                  <a:pt x="33315" y="299151"/>
                </a:lnTo>
                <a:lnTo>
                  <a:pt x="115798" y="300333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>
            <a:extLst>
              <a:ext uri="{FF2B5EF4-FFF2-40B4-BE49-F238E27FC236}">
                <a16:creationId xmlns:a16="http://schemas.microsoft.com/office/drawing/2014/main" id="{DC0126A3-41C5-0CE5-0FBF-2392F5E992FF}"/>
              </a:ext>
            </a:extLst>
          </p:cNvPr>
          <p:cNvSpPr/>
          <p:nvPr/>
        </p:nvSpPr>
        <p:spPr>
          <a:xfrm>
            <a:off x="1592892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912" y="335583"/>
                </a:moveTo>
                <a:lnTo>
                  <a:pt x="344364" y="335583"/>
                </a:lnTo>
                <a:lnTo>
                  <a:pt x="380090" y="326229"/>
                </a:lnTo>
                <a:lnTo>
                  <a:pt x="382134" y="325737"/>
                </a:lnTo>
                <a:lnTo>
                  <a:pt x="384177" y="323472"/>
                </a:lnTo>
                <a:lnTo>
                  <a:pt x="384119" y="317565"/>
                </a:lnTo>
                <a:lnTo>
                  <a:pt x="382263" y="209940"/>
                </a:lnTo>
                <a:lnTo>
                  <a:pt x="382246" y="208955"/>
                </a:lnTo>
                <a:lnTo>
                  <a:pt x="382134" y="202457"/>
                </a:lnTo>
                <a:lnTo>
                  <a:pt x="373278" y="54355"/>
                </a:lnTo>
                <a:lnTo>
                  <a:pt x="373278" y="52582"/>
                </a:lnTo>
                <a:lnTo>
                  <a:pt x="372597" y="50908"/>
                </a:lnTo>
                <a:lnTo>
                  <a:pt x="371235" y="50022"/>
                </a:lnTo>
                <a:lnTo>
                  <a:pt x="324916" y="11718"/>
                </a:lnTo>
                <a:lnTo>
                  <a:pt x="312655" y="3545"/>
                </a:lnTo>
                <a:lnTo>
                  <a:pt x="311973" y="3150"/>
                </a:lnTo>
                <a:lnTo>
                  <a:pt x="311292" y="2855"/>
                </a:lnTo>
                <a:lnTo>
                  <a:pt x="309930" y="2855"/>
                </a:lnTo>
                <a:lnTo>
                  <a:pt x="192769" y="0"/>
                </a:lnTo>
                <a:lnTo>
                  <a:pt x="191407" y="0"/>
                </a:lnTo>
                <a:lnTo>
                  <a:pt x="190726" y="196"/>
                </a:lnTo>
                <a:lnTo>
                  <a:pt x="153943" y="27472"/>
                </a:lnTo>
                <a:lnTo>
                  <a:pt x="152581" y="28457"/>
                </a:lnTo>
                <a:lnTo>
                  <a:pt x="151899" y="30230"/>
                </a:lnTo>
                <a:lnTo>
                  <a:pt x="151854" y="36052"/>
                </a:lnTo>
                <a:lnTo>
                  <a:pt x="151131" y="97482"/>
                </a:lnTo>
                <a:lnTo>
                  <a:pt x="288814" y="97482"/>
                </a:lnTo>
                <a:lnTo>
                  <a:pt x="295625" y="106343"/>
                </a:lnTo>
                <a:lnTo>
                  <a:pt x="295625" y="108903"/>
                </a:lnTo>
                <a:lnTo>
                  <a:pt x="306524" y="149969"/>
                </a:lnTo>
                <a:lnTo>
                  <a:pt x="307918" y="159472"/>
                </a:lnTo>
                <a:lnTo>
                  <a:pt x="308993" y="169058"/>
                </a:lnTo>
                <a:lnTo>
                  <a:pt x="309685" y="178700"/>
                </a:lnTo>
                <a:lnTo>
                  <a:pt x="309930" y="188369"/>
                </a:lnTo>
                <a:lnTo>
                  <a:pt x="309406" y="294427"/>
                </a:lnTo>
                <a:lnTo>
                  <a:pt x="309285" y="318943"/>
                </a:lnTo>
                <a:lnTo>
                  <a:pt x="309249" y="328986"/>
                </a:lnTo>
                <a:lnTo>
                  <a:pt x="311292" y="331349"/>
                </a:lnTo>
                <a:lnTo>
                  <a:pt x="341912" y="335583"/>
                </a:lnTo>
                <a:close/>
              </a:path>
              <a:path w="384175" h="353695">
                <a:moveTo>
                  <a:pt x="2463" y="247551"/>
                </a:moveTo>
                <a:lnTo>
                  <a:pt x="80377" y="247551"/>
                </a:lnTo>
                <a:lnTo>
                  <a:pt x="77652" y="244992"/>
                </a:lnTo>
                <a:lnTo>
                  <a:pt x="77652" y="241545"/>
                </a:lnTo>
                <a:lnTo>
                  <a:pt x="65391" y="24420"/>
                </a:lnTo>
                <a:lnTo>
                  <a:pt x="65391" y="21368"/>
                </a:lnTo>
                <a:lnTo>
                  <a:pt x="57899" y="13096"/>
                </a:lnTo>
                <a:lnTo>
                  <a:pt x="14304" y="17034"/>
                </a:lnTo>
                <a:lnTo>
                  <a:pt x="2043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48" y="231503"/>
                </a:lnTo>
                <a:lnTo>
                  <a:pt x="2263" y="232684"/>
                </a:lnTo>
                <a:lnTo>
                  <a:pt x="2383" y="241545"/>
                </a:lnTo>
                <a:lnTo>
                  <a:pt x="2463" y="247551"/>
                </a:lnTo>
                <a:close/>
              </a:path>
              <a:path w="384175" h="353695">
                <a:moveTo>
                  <a:pt x="56536" y="353404"/>
                </a:moveTo>
                <a:lnTo>
                  <a:pt x="57899" y="353404"/>
                </a:lnTo>
                <a:lnTo>
                  <a:pt x="188682" y="335583"/>
                </a:lnTo>
                <a:lnTo>
                  <a:pt x="190045" y="335288"/>
                </a:lnTo>
                <a:lnTo>
                  <a:pt x="191407" y="334008"/>
                </a:lnTo>
                <a:lnTo>
                  <a:pt x="192088" y="332137"/>
                </a:lnTo>
                <a:lnTo>
                  <a:pt x="203668" y="296199"/>
                </a:lnTo>
                <a:lnTo>
                  <a:pt x="203668" y="295608"/>
                </a:lnTo>
                <a:lnTo>
                  <a:pt x="204349" y="295017"/>
                </a:lnTo>
                <a:lnTo>
                  <a:pt x="204349" y="294427"/>
                </a:lnTo>
                <a:lnTo>
                  <a:pt x="207074" y="189944"/>
                </a:lnTo>
                <a:lnTo>
                  <a:pt x="206393" y="118265"/>
                </a:lnTo>
                <a:lnTo>
                  <a:pt x="206393" y="107820"/>
                </a:lnTo>
                <a:lnTo>
                  <a:pt x="209117" y="107427"/>
                </a:lnTo>
                <a:lnTo>
                  <a:pt x="262930" y="98762"/>
                </a:lnTo>
                <a:lnTo>
                  <a:pt x="263611" y="98762"/>
                </a:lnTo>
                <a:lnTo>
                  <a:pt x="288814" y="97482"/>
                </a:lnTo>
                <a:lnTo>
                  <a:pt x="151131" y="97482"/>
                </a:lnTo>
                <a:lnTo>
                  <a:pt x="149897" y="202457"/>
                </a:lnTo>
                <a:lnTo>
                  <a:pt x="149856" y="208955"/>
                </a:lnTo>
                <a:lnTo>
                  <a:pt x="148494" y="209940"/>
                </a:lnTo>
                <a:lnTo>
                  <a:pt x="128059" y="231503"/>
                </a:lnTo>
                <a:lnTo>
                  <a:pt x="128059" y="232093"/>
                </a:lnTo>
                <a:lnTo>
                  <a:pt x="127378" y="232487"/>
                </a:lnTo>
                <a:lnTo>
                  <a:pt x="126696" y="232684"/>
                </a:lnTo>
                <a:lnTo>
                  <a:pt x="83102" y="246370"/>
                </a:lnTo>
                <a:lnTo>
                  <a:pt x="83102" y="246665"/>
                </a:lnTo>
                <a:lnTo>
                  <a:pt x="80377" y="247551"/>
                </a:lnTo>
                <a:lnTo>
                  <a:pt x="2463" y="247551"/>
                </a:lnTo>
                <a:lnTo>
                  <a:pt x="3405" y="317565"/>
                </a:lnTo>
                <a:lnTo>
                  <a:pt x="3405" y="318943"/>
                </a:lnTo>
                <a:lnTo>
                  <a:pt x="26565" y="346315"/>
                </a:lnTo>
                <a:lnTo>
                  <a:pt x="56536" y="353404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>
            <a:extLst>
              <a:ext uri="{FF2B5EF4-FFF2-40B4-BE49-F238E27FC236}">
                <a16:creationId xmlns:a16="http://schemas.microsoft.com/office/drawing/2014/main" id="{D342BEF8-590D-9101-9E9B-A38EBE80D92A}"/>
              </a:ext>
            </a:extLst>
          </p:cNvPr>
          <p:cNvSpPr/>
          <p:nvPr/>
        </p:nvSpPr>
        <p:spPr>
          <a:xfrm>
            <a:off x="2044505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147" y="304468"/>
                </a:moveTo>
                <a:lnTo>
                  <a:pt x="229552" y="304468"/>
                </a:lnTo>
                <a:lnTo>
                  <a:pt x="249987" y="304074"/>
                </a:lnTo>
                <a:lnTo>
                  <a:pt x="253393" y="304074"/>
                </a:lnTo>
                <a:lnTo>
                  <a:pt x="256176" y="301810"/>
                </a:lnTo>
                <a:lnTo>
                  <a:pt x="258161" y="298462"/>
                </a:lnTo>
                <a:lnTo>
                  <a:pt x="265654" y="282118"/>
                </a:lnTo>
                <a:lnTo>
                  <a:pt x="267017" y="280149"/>
                </a:lnTo>
                <a:lnTo>
                  <a:pt x="267017" y="275816"/>
                </a:lnTo>
                <a:lnTo>
                  <a:pt x="263611" y="136676"/>
                </a:lnTo>
                <a:lnTo>
                  <a:pt x="263611" y="134805"/>
                </a:lnTo>
                <a:lnTo>
                  <a:pt x="272466" y="55044"/>
                </a:lnTo>
                <a:lnTo>
                  <a:pt x="272466" y="52188"/>
                </a:lnTo>
                <a:lnTo>
                  <a:pt x="271785" y="49431"/>
                </a:lnTo>
                <a:lnTo>
                  <a:pt x="270422" y="47068"/>
                </a:lnTo>
                <a:lnTo>
                  <a:pt x="258843" y="25503"/>
                </a:lnTo>
                <a:lnTo>
                  <a:pt x="257480" y="23042"/>
                </a:lnTo>
                <a:lnTo>
                  <a:pt x="255437" y="21368"/>
                </a:lnTo>
                <a:lnTo>
                  <a:pt x="252712" y="20679"/>
                </a:lnTo>
                <a:lnTo>
                  <a:pt x="230915" y="14573"/>
                </a:lnTo>
                <a:lnTo>
                  <a:pt x="159592" y="0"/>
                </a:lnTo>
                <a:lnTo>
                  <a:pt x="158030" y="0"/>
                </a:lnTo>
                <a:lnTo>
                  <a:pt x="137595" y="1476"/>
                </a:lnTo>
                <a:lnTo>
                  <a:pt x="134870" y="3446"/>
                </a:lnTo>
                <a:lnTo>
                  <a:pt x="133508" y="6597"/>
                </a:lnTo>
                <a:lnTo>
                  <a:pt x="116479" y="38206"/>
                </a:lnTo>
                <a:lnTo>
                  <a:pt x="115798" y="39781"/>
                </a:lnTo>
                <a:lnTo>
                  <a:pt x="115117" y="41652"/>
                </a:lnTo>
                <a:lnTo>
                  <a:pt x="115117" y="43523"/>
                </a:lnTo>
                <a:lnTo>
                  <a:pt x="114199" y="58884"/>
                </a:lnTo>
                <a:lnTo>
                  <a:pt x="190726" y="58884"/>
                </a:lnTo>
                <a:lnTo>
                  <a:pt x="195494" y="64103"/>
                </a:lnTo>
                <a:lnTo>
                  <a:pt x="195494" y="146522"/>
                </a:lnTo>
                <a:lnTo>
                  <a:pt x="202265" y="278869"/>
                </a:lnTo>
                <a:lnTo>
                  <a:pt x="202306" y="279656"/>
                </a:lnTo>
                <a:lnTo>
                  <a:pt x="204349" y="284973"/>
                </a:lnTo>
                <a:lnTo>
                  <a:pt x="205030" y="286155"/>
                </a:lnTo>
                <a:lnTo>
                  <a:pt x="205322" y="286450"/>
                </a:lnTo>
                <a:lnTo>
                  <a:pt x="209799" y="286450"/>
                </a:lnTo>
                <a:lnTo>
                  <a:pt x="207755" y="295213"/>
                </a:lnTo>
                <a:lnTo>
                  <a:pt x="207755" y="296591"/>
                </a:lnTo>
                <a:lnTo>
                  <a:pt x="208436" y="297970"/>
                </a:lnTo>
                <a:lnTo>
                  <a:pt x="209117" y="298462"/>
                </a:lnTo>
                <a:lnTo>
                  <a:pt x="217973" y="301810"/>
                </a:lnTo>
                <a:lnTo>
                  <a:pt x="222741" y="303484"/>
                </a:lnTo>
                <a:lnTo>
                  <a:pt x="226147" y="304468"/>
                </a:lnTo>
                <a:close/>
              </a:path>
              <a:path w="273050" h="304800">
                <a:moveTo>
                  <a:pt x="1840" y="230713"/>
                </a:moveTo>
                <a:lnTo>
                  <a:pt x="89913" y="230713"/>
                </a:lnTo>
                <a:lnTo>
                  <a:pt x="87870" y="230517"/>
                </a:lnTo>
                <a:lnTo>
                  <a:pt x="61304" y="228252"/>
                </a:lnTo>
                <a:lnTo>
                  <a:pt x="57217" y="222738"/>
                </a:lnTo>
                <a:lnTo>
                  <a:pt x="57324" y="214566"/>
                </a:lnTo>
                <a:lnTo>
                  <a:pt x="66726" y="49431"/>
                </a:lnTo>
                <a:lnTo>
                  <a:pt x="66754" y="48841"/>
                </a:lnTo>
                <a:lnTo>
                  <a:pt x="55174" y="19792"/>
                </a:lnTo>
                <a:lnTo>
                  <a:pt x="53812" y="16247"/>
                </a:lnTo>
                <a:lnTo>
                  <a:pt x="51087" y="13786"/>
                </a:lnTo>
                <a:lnTo>
                  <a:pt x="21797" y="9551"/>
                </a:lnTo>
                <a:lnTo>
                  <a:pt x="19072" y="10634"/>
                </a:lnTo>
                <a:lnTo>
                  <a:pt x="17029" y="12899"/>
                </a:lnTo>
                <a:lnTo>
                  <a:pt x="10984" y="19792"/>
                </a:lnTo>
                <a:lnTo>
                  <a:pt x="8855" y="21762"/>
                </a:lnTo>
                <a:lnTo>
                  <a:pt x="8173" y="24420"/>
                </a:lnTo>
                <a:lnTo>
                  <a:pt x="7492" y="27275"/>
                </a:lnTo>
                <a:lnTo>
                  <a:pt x="0" y="129095"/>
                </a:lnTo>
                <a:lnTo>
                  <a:pt x="113" y="136676"/>
                </a:lnTo>
                <a:lnTo>
                  <a:pt x="1544" y="214566"/>
                </a:lnTo>
                <a:lnTo>
                  <a:pt x="1668" y="221360"/>
                </a:lnTo>
                <a:lnTo>
                  <a:pt x="1795" y="228252"/>
                </a:lnTo>
                <a:lnTo>
                  <a:pt x="1840" y="230713"/>
                </a:lnTo>
                <a:close/>
              </a:path>
              <a:path w="273050" h="304800">
                <a:moveTo>
                  <a:pt x="38145" y="299151"/>
                </a:moveTo>
                <a:lnTo>
                  <a:pt x="120702" y="299151"/>
                </a:lnTo>
                <a:lnTo>
                  <a:pt x="121928" y="297379"/>
                </a:lnTo>
                <a:lnTo>
                  <a:pt x="149175" y="267537"/>
                </a:lnTo>
                <a:lnTo>
                  <a:pt x="151218" y="265470"/>
                </a:lnTo>
                <a:lnTo>
                  <a:pt x="151899" y="262713"/>
                </a:lnTo>
                <a:lnTo>
                  <a:pt x="152581" y="259661"/>
                </a:lnTo>
                <a:lnTo>
                  <a:pt x="160755" y="70207"/>
                </a:lnTo>
                <a:lnTo>
                  <a:pt x="161436" y="64103"/>
                </a:lnTo>
                <a:lnTo>
                  <a:pt x="165523" y="59278"/>
                </a:lnTo>
                <a:lnTo>
                  <a:pt x="170291" y="59278"/>
                </a:lnTo>
                <a:lnTo>
                  <a:pt x="190726" y="58884"/>
                </a:lnTo>
                <a:lnTo>
                  <a:pt x="114199" y="58884"/>
                </a:lnTo>
                <a:lnTo>
                  <a:pt x="104899" y="214566"/>
                </a:lnTo>
                <a:lnTo>
                  <a:pt x="104218" y="218111"/>
                </a:lnTo>
                <a:lnTo>
                  <a:pt x="89913" y="230713"/>
                </a:lnTo>
                <a:lnTo>
                  <a:pt x="1840" y="230713"/>
                </a:lnTo>
                <a:lnTo>
                  <a:pt x="2668" y="275816"/>
                </a:lnTo>
                <a:lnTo>
                  <a:pt x="2724" y="283989"/>
                </a:lnTo>
                <a:lnTo>
                  <a:pt x="5449" y="288321"/>
                </a:lnTo>
                <a:lnTo>
                  <a:pt x="37464" y="298856"/>
                </a:lnTo>
                <a:lnTo>
                  <a:pt x="38145" y="299151"/>
                </a:lnTo>
                <a:close/>
              </a:path>
              <a:path w="273050" h="304800">
                <a:moveTo>
                  <a:pt x="205614" y="286745"/>
                </a:moveTo>
                <a:lnTo>
                  <a:pt x="207074" y="286745"/>
                </a:lnTo>
                <a:lnTo>
                  <a:pt x="209799" y="286450"/>
                </a:lnTo>
                <a:lnTo>
                  <a:pt x="205322" y="286450"/>
                </a:lnTo>
                <a:lnTo>
                  <a:pt x="205614" y="286745"/>
                </a:lnTo>
                <a:close/>
              </a:path>
              <a:path w="273050" h="304800">
                <a:moveTo>
                  <a:pt x="115798" y="300333"/>
                </a:moveTo>
                <a:lnTo>
                  <a:pt x="118089" y="300333"/>
                </a:lnTo>
                <a:lnTo>
                  <a:pt x="121061" y="299151"/>
                </a:lnTo>
                <a:lnTo>
                  <a:pt x="33315" y="299151"/>
                </a:lnTo>
                <a:lnTo>
                  <a:pt x="115798" y="300333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>
            <a:extLst>
              <a:ext uri="{FF2B5EF4-FFF2-40B4-BE49-F238E27FC236}">
                <a16:creationId xmlns:a16="http://schemas.microsoft.com/office/drawing/2014/main" id="{636D0B30-1F79-A582-684C-C45E97C1EBD7}"/>
              </a:ext>
            </a:extLst>
          </p:cNvPr>
          <p:cNvSpPr/>
          <p:nvPr/>
        </p:nvSpPr>
        <p:spPr>
          <a:xfrm>
            <a:off x="2383725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912" y="335583"/>
                </a:moveTo>
                <a:lnTo>
                  <a:pt x="344364" y="335583"/>
                </a:lnTo>
                <a:lnTo>
                  <a:pt x="380090" y="326229"/>
                </a:lnTo>
                <a:lnTo>
                  <a:pt x="382134" y="325737"/>
                </a:lnTo>
                <a:lnTo>
                  <a:pt x="384177" y="323472"/>
                </a:lnTo>
                <a:lnTo>
                  <a:pt x="384119" y="317565"/>
                </a:lnTo>
                <a:lnTo>
                  <a:pt x="382263" y="209940"/>
                </a:lnTo>
                <a:lnTo>
                  <a:pt x="382246" y="208955"/>
                </a:lnTo>
                <a:lnTo>
                  <a:pt x="382134" y="202457"/>
                </a:lnTo>
                <a:lnTo>
                  <a:pt x="373278" y="54355"/>
                </a:lnTo>
                <a:lnTo>
                  <a:pt x="373278" y="52582"/>
                </a:lnTo>
                <a:lnTo>
                  <a:pt x="372597" y="50908"/>
                </a:lnTo>
                <a:lnTo>
                  <a:pt x="371235" y="50022"/>
                </a:lnTo>
                <a:lnTo>
                  <a:pt x="324916" y="11718"/>
                </a:lnTo>
                <a:lnTo>
                  <a:pt x="312655" y="3545"/>
                </a:lnTo>
                <a:lnTo>
                  <a:pt x="311973" y="3150"/>
                </a:lnTo>
                <a:lnTo>
                  <a:pt x="311292" y="2855"/>
                </a:lnTo>
                <a:lnTo>
                  <a:pt x="309930" y="2855"/>
                </a:lnTo>
                <a:lnTo>
                  <a:pt x="192769" y="0"/>
                </a:lnTo>
                <a:lnTo>
                  <a:pt x="191407" y="0"/>
                </a:lnTo>
                <a:lnTo>
                  <a:pt x="190726" y="196"/>
                </a:lnTo>
                <a:lnTo>
                  <a:pt x="153943" y="27472"/>
                </a:lnTo>
                <a:lnTo>
                  <a:pt x="152581" y="28457"/>
                </a:lnTo>
                <a:lnTo>
                  <a:pt x="151899" y="30230"/>
                </a:lnTo>
                <a:lnTo>
                  <a:pt x="151854" y="36052"/>
                </a:lnTo>
                <a:lnTo>
                  <a:pt x="151131" y="97482"/>
                </a:lnTo>
                <a:lnTo>
                  <a:pt x="288814" y="97482"/>
                </a:lnTo>
                <a:lnTo>
                  <a:pt x="295625" y="106343"/>
                </a:lnTo>
                <a:lnTo>
                  <a:pt x="295625" y="108903"/>
                </a:lnTo>
                <a:lnTo>
                  <a:pt x="306524" y="149969"/>
                </a:lnTo>
                <a:lnTo>
                  <a:pt x="307918" y="159472"/>
                </a:lnTo>
                <a:lnTo>
                  <a:pt x="308993" y="169058"/>
                </a:lnTo>
                <a:lnTo>
                  <a:pt x="309685" y="178700"/>
                </a:lnTo>
                <a:lnTo>
                  <a:pt x="309930" y="188369"/>
                </a:lnTo>
                <a:lnTo>
                  <a:pt x="309406" y="294427"/>
                </a:lnTo>
                <a:lnTo>
                  <a:pt x="309285" y="318943"/>
                </a:lnTo>
                <a:lnTo>
                  <a:pt x="309249" y="328986"/>
                </a:lnTo>
                <a:lnTo>
                  <a:pt x="311292" y="331349"/>
                </a:lnTo>
                <a:lnTo>
                  <a:pt x="341912" y="335583"/>
                </a:lnTo>
                <a:close/>
              </a:path>
              <a:path w="384175" h="353695">
                <a:moveTo>
                  <a:pt x="2463" y="247551"/>
                </a:moveTo>
                <a:lnTo>
                  <a:pt x="80377" y="247551"/>
                </a:lnTo>
                <a:lnTo>
                  <a:pt x="77652" y="244992"/>
                </a:lnTo>
                <a:lnTo>
                  <a:pt x="77652" y="241545"/>
                </a:lnTo>
                <a:lnTo>
                  <a:pt x="65391" y="24420"/>
                </a:lnTo>
                <a:lnTo>
                  <a:pt x="65391" y="21368"/>
                </a:lnTo>
                <a:lnTo>
                  <a:pt x="57217" y="13096"/>
                </a:lnTo>
                <a:lnTo>
                  <a:pt x="14304" y="17034"/>
                </a:lnTo>
                <a:lnTo>
                  <a:pt x="2043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48" y="231503"/>
                </a:lnTo>
                <a:lnTo>
                  <a:pt x="2263" y="232684"/>
                </a:lnTo>
                <a:lnTo>
                  <a:pt x="2383" y="241545"/>
                </a:lnTo>
                <a:lnTo>
                  <a:pt x="2463" y="247551"/>
                </a:lnTo>
                <a:close/>
              </a:path>
              <a:path w="384175" h="353695">
                <a:moveTo>
                  <a:pt x="56536" y="353404"/>
                </a:moveTo>
                <a:lnTo>
                  <a:pt x="57899" y="353404"/>
                </a:lnTo>
                <a:lnTo>
                  <a:pt x="188682" y="335583"/>
                </a:lnTo>
                <a:lnTo>
                  <a:pt x="190045" y="335288"/>
                </a:lnTo>
                <a:lnTo>
                  <a:pt x="191407" y="334008"/>
                </a:lnTo>
                <a:lnTo>
                  <a:pt x="192088" y="332137"/>
                </a:lnTo>
                <a:lnTo>
                  <a:pt x="203668" y="296199"/>
                </a:lnTo>
                <a:lnTo>
                  <a:pt x="203668" y="295608"/>
                </a:lnTo>
                <a:lnTo>
                  <a:pt x="204349" y="295017"/>
                </a:lnTo>
                <a:lnTo>
                  <a:pt x="204349" y="294427"/>
                </a:lnTo>
                <a:lnTo>
                  <a:pt x="207074" y="189944"/>
                </a:lnTo>
                <a:lnTo>
                  <a:pt x="206393" y="118265"/>
                </a:lnTo>
                <a:lnTo>
                  <a:pt x="206393" y="107820"/>
                </a:lnTo>
                <a:lnTo>
                  <a:pt x="209117" y="107427"/>
                </a:lnTo>
                <a:lnTo>
                  <a:pt x="262930" y="98762"/>
                </a:lnTo>
                <a:lnTo>
                  <a:pt x="263611" y="98762"/>
                </a:lnTo>
                <a:lnTo>
                  <a:pt x="288814" y="97482"/>
                </a:lnTo>
                <a:lnTo>
                  <a:pt x="151131" y="97482"/>
                </a:lnTo>
                <a:lnTo>
                  <a:pt x="149897" y="202457"/>
                </a:lnTo>
                <a:lnTo>
                  <a:pt x="149856" y="208955"/>
                </a:lnTo>
                <a:lnTo>
                  <a:pt x="148494" y="209940"/>
                </a:lnTo>
                <a:lnTo>
                  <a:pt x="128059" y="231503"/>
                </a:lnTo>
                <a:lnTo>
                  <a:pt x="128059" y="232093"/>
                </a:lnTo>
                <a:lnTo>
                  <a:pt x="127378" y="232487"/>
                </a:lnTo>
                <a:lnTo>
                  <a:pt x="126696" y="232684"/>
                </a:lnTo>
                <a:lnTo>
                  <a:pt x="83102" y="246370"/>
                </a:lnTo>
                <a:lnTo>
                  <a:pt x="83102" y="246665"/>
                </a:lnTo>
                <a:lnTo>
                  <a:pt x="80377" y="247551"/>
                </a:lnTo>
                <a:lnTo>
                  <a:pt x="2463" y="247551"/>
                </a:lnTo>
                <a:lnTo>
                  <a:pt x="3405" y="317565"/>
                </a:lnTo>
                <a:lnTo>
                  <a:pt x="3405" y="318943"/>
                </a:lnTo>
                <a:lnTo>
                  <a:pt x="26565" y="346315"/>
                </a:lnTo>
                <a:lnTo>
                  <a:pt x="56536" y="353404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>
            <a:extLst>
              <a:ext uri="{FF2B5EF4-FFF2-40B4-BE49-F238E27FC236}">
                <a16:creationId xmlns:a16="http://schemas.microsoft.com/office/drawing/2014/main" id="{81B52952-AD7A-887F-1E22-6380FD5B5311}"/>
              </a:ext>
            </a:extLst>
          </p:cNvPr>
          <p:cNvSpPr/>
          <p:nvPr/>
        </p:nvSpPr>
        <p:spPr>
          <a:xfrm>
            <a:off x="3951769" y="9732188"/>
            <a:ext cx="383540" cy="353695"/>
          </a:xfrm>
          <a:custGeom>
            <a:avLst/>
            <a:gdLst/>
            <a:ahLst/>
            <a:cxnLst/>
            <a:rect l="l" t="t" r="r" b="b"/>
            <a:pathLst>
              <a:path w="383539" h="353695">
                <a:moveTo>
                  <a:pt x="341912" y="335583"/>
                </a:moveTo>
                <a:lnTo>
                  <a:pt x="344364" y="335583"/>
                </a:lnTo>
                <a:lnTo>
                  <a:pt x="380090" y="326229"/>
                </a:lnTo>
                <a:lnTo>
                  <a:pt x="382134" y="325737"/>
                </a:lnTo>
                <a:lnTo>
                  <a:pt x="383496" y="323472"/>
                </a:lnTo>
                <a:lnTo>
                  <a:pt x="383457" y="317565"/>
                </a:lnTo>
                <a:lnTo>
                  <a:pt x="382220" y="209940"/>
                </a:lnTo>
                <a:lnTo>
                  <a:pt x="382134" y="202457"/>
                </a:lnTo>
                <a:lnTo>
                  <a:pt x="373278" y="54355"/>
                </a:lnTo>
                <a:lnTo>
                  <a:pt x="373278" y="52582"/>
                </a:lnTo>
                <a:lnTo>
                  <a:pt x="372597" y="50908"/>
                </a:lnTo>
                <a:lnTo>
                  <a:pt x="371235" y="50022"/>
                </a:lnTo>
                <a:lnTo>
                  <a:pt x="324234" y="11718"/>
                </a:lnTo>
                <a:lnTo>
                  <a:pt x="311973" y="3545"/>
                </a:lnTo>
                <a:lnTo>
                  <a:pt x="311292" y="3150"/>
                </a:lnTo>
                <a:lnTo>
                  <a:pt x="310611" y="2855"/>
                </a:lnTo>
                <a:lnTo>
                  <a:pt x="309930" y="2855"/>
                </a:lnTo>
                <a:lnTo>
                  <a:pt x="192088" y="0"/>
                </a:lnTo>
                <a:lnTo>
                  <a:pt x="191407" y="0"/>
                </a:lnTo>
                <a:lnTo>
                  <a:pt x="190726" y="196"/>
                </a:lnTo>
                <a:lnTo>
                  <a:pt x="153943" y="27472"/>
                </a:lnTo>
                <a:lnTo>
                  <a:pt x="152581" y="28457"/>
                </a:lnTo>
                <a:lnTo>
                  <a:pt x="151218" y="30230"/>
                </a:lnTo>
                <a:lnTo>
                  <a:pt x="151188" y="36052"/>
                </a:lnTo>
                <a:lnTo>
                  <a:pt x="150711" y="97482"/>
                </a:lnTo>
                <a:lnTo>
                  <a:pt x="288814" y="97482"/>
                </a:lnTo>
                <a:lnTo>
                  <a:pt x="295625" y="106343"/>
                </a:lnTo>
                <a:lnTo>
                  <a:pt x="295625" y="108903"/>
                </a:lnTo>
                <a:lnTo>
                  <a:pt x="306524" y="149969"/>
                </a:lnTo>
                <a:lnTo>
                  <a:pt x="307918" y="159472"/>
                </a:lnTo>
                <a:lnTo>
                  <a:pt x="308993" y="169058"/>
                </a:lnTo>
                <a:lnTo>
                  <a:pt x="309685" y="178700"/>
                </a:lnTo>
                <a:lnTo>
                  <a:pt x="309930" y="188369"/>
                </a:lnTo>
                <a:lnTo>
                  <a:pt x="309406" y="294427"/>
                </a:lnTo>
                <a:lnTo>
                  <a:pt x="309285" y="318943"/>
                </a:lnTo>
                <a:lnTo>
                  <a:pt x="309249" y="328986"/>
                </a:lnTo>
                <a:lnTo>
                  <a:pt x="311292" y="331349"/>
                </a:lnTo>
                <a:lnTo>
                  <a:pt x="341912" y="335583"/>
                </a:lnTo>
                <a:close/>
              </a:path>
              <a:path w="383539" h="353695">
                <a:moveTo>
                  <a:pt x="2463" y="247551"/>
                </a:moveTo>
                <a:lnTo>
                  <a:pt x="80377" y="247551"/>
                </a:lnTo>
                <a:lnTo>
                  <a:pt x="77652" y="244992"/>
                </a:lnTo>
                <a:lnTo>
                  <a:pt x="77652" y="241545"/>
                </a:lnTo>
                <a:lnTo>
                  <a:pt x="65391" y="24420"/>
                </a:lnTo>
                <a:lnTo>
                  <a:pt x="65391" y="21368"/>
                </a:lnTo>
                <a:lnTo>
                  <a:pt x="57217" y="13096"/>
                </a:lnTo>
                <a:lnTo>
                  <a:pt x="14304" y="17034"/>
                </a:lnTo>
                <a:lnTo>
                  <a:pt x="2043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48" y="231503"/>
                </a:lnTo>
                <a:lnTo>
                  <a:pt x="2263" y="232684"/>
                </a:lnTo>
                <a:lnTo>
                  <a:pt x="2383" y="241545"/>
                </a:lnTo>
                <a:lnTo>
                  <a:pt x="2463" y="247551"/>
                </a:lnTo>
                <a:close/>
              </a:path>
              <a:path w="383539" h="353695">
                <a:moveTo>
                  <a:pt x="56536" y="353404"/>
                </a:moveTo>
                <a:lnTo>
                  <a:pt x="57899" y="353404"/>
                </a:lnTo>
                <a:lnTo>
                  <a:pt x="188682" y="335583"/>
                </a:lnTo>
                <a:lnTo>
                  <a:pt x="190045" y="335288"/>
                </a:lnTo>
                <a:lnTo>
                  <a:pt x="191407" y="334008"/>
                </a:lnTo>
                <a:lnTo>
                  <a:pt x="192088" y="332137"/>
                </a:lnTo>
                <a:lnTo>
                  <a:pt x="203668" y="296199"/>
                </a:lnTo>
                <a:lnTo>
                  <a:pt x="203668" y="294427"/>
                </a:lnTo>
                <a:lnTo>
                  <a:pt x="207074" y="189944"/>
                </a:lnTo>
                <a:lnTo>
                  <a:pt x="206393" y="118265"/>
                </a:lnTo>
                <a:lnTo>
                  <a:pt x="206393" y="107820"/>
                </a:lnTo>
                <a:lnTo>
                  <a:pt x="208436" y="107427"/>
                </a:lnTo>
                <a:lnTo>
                  <a:pt x="262930" y="98762"/>
                </a:lnTo>
                <a:lnTo>
                  <a:pt x="263611" y="98762"/>
                </a:lnTo>
                <a:lnTo>
                  <a:pt x="288814" y="97482"/>
                </a:lnTo>
                <a:lnTo>
                  <a:pt x="150711" y="97482"/>
                </a:lnTo>
                <a:lnTo>
                  <a:pt x="150302" y="149969"/>
                </a:lnTo>
                <a:lnTo>
                  <a:pt x="150229" y="159472"/>
                </a:lnTo>
                <a:lnTo>
                  <a:pt x="150154" y="169058"/>
                </a:lnTo>
                <a:lnTo>
                  <a:pt x="150079" y="178700"/>
                </a:lnTo>
                <a:lnTo>
                  <a:pt x="149992" y="189944"/>
                </a:lnTo>
                <a:lnTo>
                  <a:pt x="149894" y="202457"/>
                </a:lnTo>
                <a:lnTo>
                  <a:pt x="149856" y="207380"/>
                </a:lnTo>
                <a:lnTo>
                  <a:pt x="149175" y="208955"/>
                </a:lnTo>
                <a:lnTo>
                  <a:pt x="148494" y="209940"/>
                </a:lnTo>
                <a:lnTo>
                  <a:pt x="128059" y="231503"/>
                </a:lnTo>
                <a:lnTo>
                  <a:pt x="128059" y="232093"/>
                </a:lnTo>
                <a:lnTo>
                  <a:pt x="127378" y="232487"/>
                </a:lnTo>
                <a:lnTo>
                  <a:pt x="126696" y="232684"/>
                </a:lnTo>
                <a:lnTo>
                  <a:pt x="83102" y="246370"/>
                </a:lnTo>
                <a:lnTo>
                  <a:pt x="83102" y="246665"/>
                </a:lnTo>
                <a:lnTo>
                  <a:pt x="80377" y="247551"/>
                </a:lnTo>
                <a:lnTo>
                  <a:pt x="2463" y="247551"/>
                </a:lnTo>
                <a:lnTo>
                  <a:pt x="3405" y="317565"/>
                </a:lnTo>
                <a:lnTo>
                  <a:pt x="3405" y="318943"/>
                </a:lnTo>
                <a:lnTo>
                  <a:pt x="4086" y="320223"/>
                </a:lnTo>
                <a:lnTo>
                  <a:pt x="26565" y="346315"/>
                </a:lnTo>
                <a:lnTo>
                  <a:pt x="56536" y="353404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>
            <a:extLst>
              <a:ext uri="{FF2B5EF4-FFF2-40B4-BE49-F238E27FC236}">
                <a16:creationId xmlns:a16="http://schemas.microsoft.com/office/drawing/2014/main" id="{C7F11E94-ADE8-C55D-8EFC-AB6495C61DFA}"/>
              </a:ext>
            </a:extLst>
          </p:cNvPr>
          <p:cNvSpPr/>
          <p:nvPr/>
        </p:nvSpPr>
        <p:spPr>
          <a:xfrm>
            <a:off x="2834657" y="9748927"/>
            <a:ext cx="273685" cy="304800"/>
          </a:xfrm>
          <a:custGeom>
            <a:avLst/>
            <a:gdLst/>
            <a:ahLst/>
            <a:cxnLst/>
            <a:rect l="l" t="t" r="r" b="b"/>
            <a:pathLst>
              <a:path w="273685" h="304800">
                <a:moveTo>
                  <a:pt x="226828" y="304468"/>
                </a:moveTo>
                <a:lnTo>
                  <a:pt x="230234" y="304468"/>
                </a:lnTo>
                <a:lnTo>
                  <a:pt x="250669" y="304074"/>
                </a:lnTo>
                <a:lnTo>
                  <a:pt x="254074" y="304074"/>
                </a:lnTo>
                <a:lnTo>
                  <a:pt x="254817" y="303484"/>
                </a:lnTo>
                <a:lnTo>
                  <a:pt x="256838" y="301810"/>
                </a:lnTo>
                <a:lnTo>
                  <a:pt x="258161" y="298462"/>
                </a:lnTo>
                <a:lnTo>
                  <a:pt x="266335" y="282118"/>
                </a:lnTo>
                <a:lnTo>
                  <a:pt x="267698" y="280149"/>
                </a:lnTo>
                <a:lnTo>
                  <a:pt x="267698" y="275816"/>
                </a:lnTo>
                <a:lnTo>
                  <a:pt x="264292" y="136676"/>
                </a:lnTo>
                <a:lnTo>
                  <a:pt x="264292" y="134805"/>
                </a:lnTo>
                <a:lnTo>
                  <a:pt x="272466" y="55044"/>
                </a:lnTo>
                <a:lnTo>
                  <a:pt x="273147" y="52188"/>
                </a:lnTo>
                <a:lnTo>
                  <a:pt x="272466" y="49431"/>
                </a:lnTo>
                <a:lnTo>
                  <a:pt x="271103" y="47068"/>
                </a:lnTo>
                <a:lnTo>
                  <a:pt x="259524" y="25503"/>
                </a:lnTo>
                <a:lnTo>
                  <a:pt x="258161" y="23042"/>
                </a:lnTo>
                <a:lnTo>
                  <a:pt x="256118" y="21368"/>
                </a:lnTo>
                <a:lnTo>
                  <a:pt x="253393" y="20679"/>
                </a:lnTo>
                <a:lnTo>
                  <a:pt x="231596" y="14573"/>
                </a:lnTo>
                <a:lnTo>
                  <a:pt x="160273" y="0"/>
                </a:lnTo>
                <a:lnTo>
                  <a:pt x="158030" y="0"/>
                </a:lnTo>
                <a:lnTo>
                  <a:pt x="117160" y="38206"/>
                </a:lnTo>
                <a:lnTo>
                  <a:pt x="115798" y="41652"/>
                </a:lnTo>
                <a:lnTo>
                  <a:pt x="115798" y="43523"/>
                </a:lnTo>
                <a:lnTo>
                  <a:pt x="114880" y="58884"/>
                </a:lnTo>
                <a:lnTo>
                  <a:pt x="191407" y="58884"/>
                </a:lnTo>
                <a:lnTo>
                  <a:pt x="196175" y="64103"/>
                </a:lnTo>
                <a:lnTo>
                  <a:pt x="196175" y="146522"/>
                </a:lnTo>
                <a:lnTo>
                  <a:pt x="202947" y="278869"/>
                </a:lnTo>
                <a:lnTo>
                  <a:pt x="202987" y="279656"/>
                </a:lnTo>
                <a:lnTo>
                  <a:pt x="205030" y="284973"/>
                </a:lnTo>
                <a:lnTo>
                  <a:pt x="205030" y="286155"/>
                </a:lnTo>
                <a:lnTo>
                  <a:pt x="205614" y="286450"/>
                </a:lnTo>
                <a:lnTo>
                  <a:pt x="210480" y="286450"/>
                </a:lnTo>
                <a:lnTo>
                  <a:pt x="208436" y="295213"/>
                </a:lnTo>
                <a:lnTo>
                  <a:pt x="208436" y="296591"/>
                </a:lnTo>
                <a:lnTo>
                  <a:pt x="209117" y="297970"/>
                </a:lnTo>
                <a:lnTo>
                  <a:pt x="209799" y="298462"/>
                </a:lnTo>
                <a:lnTo>
                  <a:pt x="218654" y="301810"/>
                </a:lnTo>
                <a:lnTo>
                  <a:pt x="223422" y="303484"/>
                </a:lnTo>
                <a:lnTo>
                  <a:pt x="226828" y="304468"/>
                </a:lnTo>
                <a:close/>
              </a:path>
              <a:path w="273685" h="304800">
                <a:moveTo>
                  <a:pt x="2300" y="230713"/>
                </a:moveTo>
                <a:lnTo>
                  <a:pt x="90595" y="230713"/>
                </a:lnTo>
                <a:lnTo>
                  <a:pt x="88551" y="230517"/>
                </a:lnTo>
                <a:lnTo>
                  <a:pt x="61986" y="228252"/>
                </a:lnTo>
                <a:lnTo>
                  <a:pt x="57899" y="222738"/>
                </a:lnTo>
                <a:lnTo>
                  <a:pt x="58005" y="214566"/>
                </a:lnTo>
                <a:lnTo>
                  <a:pt x="67407" y="49431"/>
                </a:lnTo>
                <a:lnTo>
                  <a:pt x="67435" y="48841"/>
                </a:lnTo>
                <a:lnTo>
                  <a:pt x="55855" y="19792"/>
                </a:lnTo>
                <a:lnTo>
                  <a:pt x="54493" y="16247"/>
                </a:lnTo>
                <a:lnTo>
                  <a:pt x="51768" y="13786"/>
                </a:lnTo>
                <a:lnTo>
                  <a:pt x="22478" y="9551"/>
                </a:lnTo>
                <a:lnTo>
                  <a:pt x="19753" y="10634"/>
                </a:lnTo>
                <a:lnTo>
                  <a:pt x="17710" y="12899"/>
                </a:lnTo>
                <a:lnTo>
                  <a:pt x="11666" y="19792"/>
                </a:lnTo>
                <a:lnTo>
                  <a:pt x="9536" y="21762"/>
                </a:lnTo>
                <a:lnTo>
                  <a:pt x="8173" y="24420"/>
                </a:lnTo>
                <a:lnTo>
                  <a:pt x="8173" y="27275"/>
                </a:lnTo>
                <a:lnTo>
                  <a:pt x="0" y="129095"/>
                </a:lnTo>
                <a:lnTo>
                  <a:pt x="99" y="134805"/>
                </a:lnTo>
                <a:lnTo>
                  <a:pt x="1930" y="214566"/>
                </a:lnTo>
                <a:lnTo>
                  <a:pt x="2011" y="218111"/>
                </a:lnTo>
                <a:lnTo>
                  <a:pt x="2131" y="223329"/>
                </a:lnTo>
                <a:lnTo>
                  <a:pt x="2253" y="228646"/>
                </a:lnTo>
                <a:lnTo>
                  <a:pt x="2300" y="230713"/>
                </a:lnTo>
                <a:close/>
              </a:path>
              <a:path w="273685" h="304800">
                <a:moveTo>
                  <a:pt x="38826" y="299151"/>
                </a:moveTo>
                <a:lnTo>
                  <a:pt x="120770" y="299151"/>
                </a:lnTo>
                <a:lnTo>
                  <a:pt x="122609" y="297379"/>
                </a:lnTo>
                <a:lnTo>
                  <a:pt x="149856" y="267537"/>
                </a:lnTo>
                <a:lnTo>
                  <a:pt x="151899" y="265470"/>
                </a:lnTo>
                <a:lnTo>
                  <a:pt x="152581" y="262713"/>
                </a:lnTo>
                <a:lnTo>
                  <a:pt x="153262" y="259661"/>
                </a:lnTo>
                <a:lnTo>
                  <a:pt x="161436" y="70207"/>
                </a:lnTo>
                <a:lnTo>
                  <a:pt x="161436" y="64103"/>
                </a:lnTo>
                <a:lnTo>
                  <a:pt x="166204" y="59278"/>
                </a:lnTo>
                <a:lnTo>
                  <a:pt x="170972" y="59278"/>
                </a:lnTo>
                <a:lnTo>
                  <a:pt x="191407" y="58884"/>
                </a:lnTo>
                <a:lnTo>
                  <a:pt x="114880" y="58884"/>
                </a:lnTo>
                <a:lnTo>
                  <a:pt x="105580" y="214566"/>
                </a:lnTo>
                <a:lnTo>
                  <a:pt x="104899" y="218111"/>
                </a:lnTo>
                <a:lnTo>
                  <a:pt x="103537" y="221360"/>
                </a:lnTo>
                <a:lnTo>
                  <a:pt x="100812" y="223329"/>
                </a:lnTo>
                <a:lnTo>
                  <a:pt x="94682" y="228646"/>
                </a:lnTo>
                <a:lnTo>
                  <a:pt x="92638" y="230024"/>
                </a:lnTo>
                <a:lnTo>
                  <a:pt x="90595" y="230713"/>
                </a:lnTo>
                <a:lnTo>
                  <a:pt x="2300" y="230713"/>
                </a:lnTo>
                <a:lnTo>
                  <a:pt x="3335" y="275816"/>
                </a:lnTo>
                <a:lnTo>
                  <a:pt x="3405" y="283989"/>
                </a:lnTo>
                <a:lnTo>
                  <a:pt x="6130" y="288321"/>
                </a:lnTo>
                <a:lnTo>
                  <a:pt x="38145" y="298856"/>
                </a:lnTo>
                <a:lnTo>
                  <a:pt x="38826" y="299151"/>
                </a:lnTo>
                <a:close/>
              </a:path>
              <a:path w="273685" h="304800">
                <a:moveTo>
                  <a:pt x="206198" y="286745"/>
                </a:moveTo>
                <a:lnTo>
                  <a:pt x="207755" y="286745"/>
                </a:lnTo>
                <a:lnTo>
                  <a:pt x="210480" y="286450"/>
                </a:lnTo>
                <a:lnTo>
                  <a:pt x="205614" y="286450"/>
                </a:lnTo>
                <a:lnTo>
                  <a:pt x="206198" y="286745"/>
                </a:lnTo>
                <a:close/>
              </a:path>
              <a:path w="273685" h="304800">
                <a:moveTo>
                  <a:pt x="116479" y="300333"/>
                </a:moveTo>
                <a:lnTo>
                  <a:pt x="118708" y="300333"/>
                </a:lnTo>
                <a:lnTo>
                  <a:pt x="120937" y="299151"/>
                </a:lnTo>
                <a:lnTo>
                  <a:pt x="33996" y="299151"/>
                </a:lnTo>
                <a:lnTo>
                  <a:pt x="116479" y="300333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>
            <a:extLst>
              <a:ext uri="{FF2B5EF4-FFF2-40B4-BE49-F238E27FC236}">
                <a16:creationId xmlns:a16="http://schemas.microsoft.com/office/drawing/2014/main" id="{FB99F9EA-44FB-46FB-6C58-1D44A896BB8E}"/>
              </a:ext>
            </a:extLst>
          </p:cNvPr>
          <p:cNvSpPr/>
          <p:nvPr/>
        </p:nvSpPr>
        <p:spPr>
          <a:xfrm>
            <a:off x="3174559" y="9732188"/>
            <a:ext cx="383540" cy="353695"/>
          </a:xfrm>
          <a:custGeom>
            <a:avLst/>
            <a:gdLst/>
            <a:ahLst/>
            <a:cxnLst/>
            <a:rect l="l" t="t" r="r" b="b"/>
            <a:pathLst>
              <a:path w="383539" h="353695">
                <a:moveTo>
                  <a:pt x="341912" y="335583"/>
                </a:moveTo>
                <a:lnTo>
                  <a:pt x="344364" y="335583"/>
                </a:lnTo>
                <a:lnTo>
                  <a:pt x="380090" y="326229"/>
                </a:lnTo>
                <a:lnTo>
                  <a:pt x="382134" y="325737"/>
                </a:lnTo>
                <a:lnTo>
                  <a:pt x="383496" y="323472"/>
                </a:lnTo>
                <a:lnTo>
                  <a:pt x="383457" y="317565"/>
                </a:lnTo>
                <a:lnTo>
                  <a:pt x="382220" y="209940"/>
                </a:lnTo>
                <a:lnTo>
                  <a:pt x="382134" y="202457"/>
                </a:lnTo>
                <a:lnTo>
                  <a:pt x="373278" y="54355"/>
                </a:lnTo>
                <a:lnTo>
                  <a:pt x="373278" y="52582"/>
                </a:lnTo>
                <a:lnTo>
                  <a:pt x="372597" y="50908"/>
                </a:lnTo>
                <a:lnTo>
                  <a:pt x="371235" y="50022"/>
                </a:lnTo>
                <a:lnTo>
                  <a:pt x="324234" y="11718"/>
                </a:lnTo>
                <a:lnTo>
                  <a:pt x="311973" y="3545"/>
                </a:lnTo>
                <a:lnTo>
                  <a:pt x="311292" y="3150"/>
                </a:lnTo>
                <a:lnTo>
                  <a:pt x="310611" y="2855"/>
                </a:lnTo>
                <a:lnTo>
                  <a:pt x="309930" y="2855"/>
                </a:lnTo>
                <a:lnTo>
                  <a:pt x="192088" y="0"/>
                </a:lnTo>
                <a:lnTo>
                  <a:pt x="191407" y="0"/>
                </a:lnTo>
                <a:lnTo>
                  <a:pt x="190726" y="196"/>
                </a:lnTo>
                <a:lnTo>
                  <a:pt x="153943" y="27472"/>
                </a:lnTo>
                <a:lnTo>
                  <a:pt x="152581" y="28457"/>
                </a:lnTo>
                <a:lnTo>
                  <a:pt x="151218" y="30230"/>
                </a:lnTo>
                <a:lnTo>
                  <a:pt x="151188" y="36052"/>
                </a:lnTo>
                <a:lnTo>
                  <a:pt x="150711" y="97482"/>
                </a:lnTo>
                <a:lnTo>
                  <a:pt x="288814" y="97482"/>
                </a:lnTo>
                <a:lnTo>
                  <a:pt x="295625" y="106343"/>
                </a:lnTo>
                <a:lnTo>
                  <a:pt x="295625" y="108903"/>
                </a:lnTo>
                <a:lnTo>
                  <a:pt x="306524" y="149969"/>
                </a:lnTo>
                <a:lnTo>
                  <a:pt x="307918" y="159472"/>
                </a:lnTo>
                <a:lnTo>
                  <a:pt x="308993" y="169058"/>
                </a:lnTo>
                <a:lnTo>
                  <a:pt x="309685" y="178700"/>
                </a:lnTo>
                <a:lnTo>
                  <a:pt x="309930" y="188369"/>
                </a:lnTo>
                <a:lnTo>
                  <a:pt x="309406" y="294427"/>
                </a:lnTo>
                <a:lnTo>
                  <a:pt x="309285" y="318943"/>
                </a:lnTo>
                <a:lnTo>
                  <a:pt x="309249" y="328986"/>
                </a:lnTo>
                <a:lnTo>
                  <a:pt x="311292" y="331349"/>
                </a:lnTo>
                <a:lnTo>
                  <a:pt x="341912" y="335583"/>
                </a:lnTo>
                <a:close/>
              </a:path>
              <a:path w="383539" h="353695">
                <a:moveTo>
                  <a:pt x="2463" y="247551"/>
                </a:moveTo>
                <a:lnTo>
                  <a:pt x="80377" y="247551"/>
                </a:lnTo>
                <a:lnTo>
                  <a:pt x="77652" y="244992"/>
                </a:lnTo>
                <a:lnTo>
                  <a:pt x="77652" y="241545"/>
                </a:lnTo>
                <a:lnTo>
                  <a:pt x="65391" y="24420"/>
                </a:lnTo>
                <a:lnTo>
                  <a:pt x="65391" y="21368"/>
                </a:lnTo>
                <a:lnTo>
                  <a:pt x="57217" y="13096"/>
                </a:lnTo>
                <a:lnTo>
                  <a:pt x="14304" y="17034"/>
                </a:lnTo>
                <a:lnTo>
                  <a:pt x="2043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48" y="231503"/>
                </a:lnTo>
                <a:lnTo>
                  <a:pt x="2263" y="232684"/>
                </a:lnTo>
                <a:lnTo>
                  <a:pt x="2383" y="241545"/>
                </a:lnTo>
                <a:lnTo>
                  <a:pt x="2463" y="247551"/>
                </a:lnTo>
                <a:close/>
              </a:path>
              <a:path w="383539" h="353695">
                <a:moveTo>
                  <a:pt x="56536" y="353404"/>
                </a:moveTo>
                <a:lnTo>
                  <a:pt x="57899" y="353404"/>
                </a:lnTo>
                <a:lnTo>
                  <a:pt x="188682" y="335583"/>
                </a:lnTo>
                <a:lnTo>
                  <a:pt x="190045" y="335288"/>
                </a:lnTo>
                <a:lnTo>
                  <a:pt x="191407" y="334008"/>
                </a:lnTo>
                <a:lnTo>
                  <a:pt x="192088" y="332137"/>
                </a:lnTo>
                <a:lnTo>
                  <a:pt x="203668" y="296199"/>
                </a:lnTo>
                <a:lnTo>
                  <a:pt x="203668" y="294427"/>
                </a:lnTo>
                <a:lnTo>
                  <a:pt x="207074" y="189944"/>
                </a:lnTo>
                <a:lnTo>
                  <a:pt x="206393" y="118265"/>
                </a:lnTo>
                <a:lnTo>
                  <a:pt x="206393" y="107820"/>
                </a:lnTo>
                <a:lnTo>
                  <a:pt x="209117" y="107427"/>
                </a:lnTo>
                <a:lnTo>
                  <a:pt x="262930" y="98762"/>
                </a:lnTo>
                <a:lnTo>
                  <a:pt x="263611" y="98762"/>
                </a:lnTo>
                <a:lnTo>
                  <a:pt x="288814" y="97482"/>
                </a:lnTo>
                <a:lnTo>
                  <a:pt x="150711" y="97482"/>
                </a:lnTo>
                <a:lnTo>
                  <a:pt x="150302" y="149969"/>
                </a:lnTo>
                <a:lnTo>
                  <a:pt x="150229" y="159472"/>
                </a:lnTo>
                <a:lnTo>
                  <a:pt x="150154" y="169058"/>
                </a:lnTo>
                <a:lnTo>
                  <a:pt x="150079" y="178700"/>
                </a:lnTo>
                <a:lnTo>
                  <a:pt x="149992" y="189944"/>
                </a:lnTo>
                <a:lnTo>
                  <a:pt x="149894" y="202457"/>
                </a:lnTo>
                <a:lnTo>
                  <a:pt x="149856" y="207380"/>
                </a:lnTo>
                <a:lnTo>
                  <a:pt x="149175" y="208955"/>
                </a:lnTo>
                <a:lnTo>
                  <a:pt x="148494" y="209940"/>
                </a:lnTo>
                <a:lnTo>
                  <a:pt x="128059" y="231503"/>
                </a:lnTo>
                <a:lnTo>
                  <a:pt x="128059" y="232093"/>
                </a:lnTo>
                <a:lnTo>
                  <a:pt x="127378" y="232487"/>
                </a:lnTo>
                <a:lnTo>
                  <a:pt x="126696" y="232684"/>
                </a:lnTo>
                <a:lnTo>
                  <a:pt x="83102" y="246370"/>
                </a:lnTo>
                <a:lnTo>
                  <a:pt x="83102" y="246665"/>
                </a:lnTo>
                <a:lnTo>
                  <a:pt x="80377" y="247551"/>
                </a:lnTo>
                <a:lnTo>
                  <a:pt x="2463" y="247551"/>
                </a:lnTo>
                <a:lnTo>
                  <a:pt x="3405" y="317565"/>
                </a:lnTo>
                <a:lnTo>
                  <a:pt x="3405" y="318943"/>
                </a:lnTo>
                <a:lnTo>
                  <a:pt x="4086" y="320223"/>
                </a:lnTo>
                <a:lnTo>
                  <a:pt x="26565" y="346315"/>
                </a:lnTo>
                <a:lnTo>
                  <a:pt x="56536" y="353404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>
            <a:extLst>
              <a:ext uri="{FF2B5EF4-FFF2-40B4-BE49-F238E27FC236}">
                <a16:creationId xmlns:a16="http://schemas.microsoft.com/office/drawing/2014/main" id="{3175594A-7934-E95B-F8B2-7D709D8E1695}"/>
              </a:ext>
            </a:extLst>
          </p:cNvPr>
          <p:cNvSpPr/>
          <p:nvPr/>
        </p:nvSpPr>
        <p:spPr>
          <a:xfrm>
            <a:off x="3625491" y="9748927"/>
            <a:ext cx="273685" cy="304800"/>
          </a:xfrm>
          <a:custGeom>
            <a:avLst/>
            <a:gdLst/>
            <a:ahLst/>
            <a:cxnLst/>
            <a:rect l="l" t="t" r="r" b="b"/>
            <a:pathLst>
              <a:path w="273685" h="304800">
                <a:moveTo>
                  <a:pt x="226828" y="304468"/>
                </a:moveTo>
                <a:lnTo>
                  <a:pt x="230234" y="304468"/>
                </a:lnTo>
                <a:lnTo>
                  <a:pt x="250669" y="304074"/>
                </a:lnTo>
                <a:lnTo>
                  <a:pt x="254074" y="304074"/>
                </a:lnTo>
                <a:lnTo>
                  <a:pt x="254817" y="303484"/>
                </a:lnTo>
                <a:lnTo>
                  <a:pt x="256838" y="301810"/>
                </a:lnTo>
                <a:lnTo>
                  <a:pt x="258161" y="298462"/>
                </a:lnTo>
                <a:lnTo>
                  <a:pt x="266335" y="282118"/>
                </a:lnTo>
                <a:lnTo>
                  <a:pt x="267698" y="280149"/>
                </a:lnTo>
                <a:lnTo>
                  <a:pt x="267698" y="275816"/>
                </a:lnTo>
                <a:lnTo>
                  <a:pt x="264292" y="136676"/>
                </a:lnTo>
                <a:lnTo>
                  <a:pt x="264292" y="134805"/>
                </a:lnTo>
                <a:lnTo>
                  <a:pt x="272466" y="55044"/>
                </a:lnTo>
                <a:lnTo>
                  <a:pt x="273147" y="52188"/>
                </a:lnTo>
                <a:lnTo>
                  <a:pt x="272466" y="49431"/>
                </a:lnTo>
                <a:lnTo>
                  <a:pt x="271103" y="47068"/>
                </a:lnTo>
                <a:lnTo>
                  <a:pt x="259524" y="25503"/>
                </a:lnTo>
                <a:lnTo>
                  <a:pt x="258161" y="23042"/>
                </a:lnTo>
                <a:lnTo>
                  <a:pt x="256118" y="21368"/>
                </a:lnTo>
                <a:lnTo>
                  <a:pt x="253393" y="20679"/>
                </a:lnTo>
                <a:lnTo>
                  <a:pt x="231596" y="14573"/>
                </a:lnTo>
                <a:lnTo>
                  <a:pt x="230915" y="14573"/>
                </a:lnTo>
                <a:lnTo>
                  <a:pt x="160277" y="0"/>
                </a:lnTo>
                <a:lnTo>
                  <a:pt x="158030" y="0"/>
                </a:lnTo>
                <a:lnTo>
                  <a:pt x="117160" y="38206"/>
                </a:lnTo>
                <a:lnTo>
                  <a:pt x="115798" y="41652"/>
                </a:lnTo>
                <a:lnTo>
                  <a:pt x="115798" y="43523"/>
                </a:lnTo>
                <a:lnTo>
                  <a:pt x="114880" y="58884"/>
                </a:lnTo>
                <a:lnTo>
                  <a:pt x="191407" y="58884"/>
                </a:lnTo>
                <a:lnTo>
                  <a:pt x="196175" y="64103"/>
                </a:lnTo>
                <a:lnTo>
                  <a:pt x="196175" y="146522"/>
                </a:lnTo>
                <a:lnTo>
                  <a:pt x="202947" y="278869"/>
                </a:lnTo>
                <a:lnTo>
                  <a:pt x="202987" y="279656"/>
                </a:lnTo>
                <a:lnTo>
                  <a:pt x="205030" y="284973"/>
                </a:lnTo>
                <a:lnTo>
                  <a:pt x="205030" y="286155"/>
                </a:lnTo>
                <a:lnTo>
                  <a:pt x="205614" y="286450"/>
                </a:lnTo>
                <a:lnTo>
                  <a:pt x="210480" y="286450"/>
                </a:lnTo>
                <a:lnTo>
                  <a:pt x="208436" y="295213"/>
                </a:lnTo>
                <a:lnTo>
                  <a:pt x="208436" y="296591"/>
                </a:lnTo>
                <a:lnTo>
                  <a:pt x="209117" y="297970"/>
                </a:lnTo>
                <a:lnTo>
                  <a:pt x="209799" y="298462"/>
                </a:lnTo>
                <a:lnTo>
                  <a:pt x="218654" y="301810"/>
                </a:lnTo>
                <a:lnTo>
                  <a:pt x="223422" y="303484"/>
                </a:lnTo>
                <a:lnTo>
                  <a:pt x="226828" y="304468"/>
                </a:lnTo>
                <a:close/>
              </a:path>
              <a:path w="273685" h="304800">
                <a:moveTo>
                  <a:pt x="2300" y="230713"/>
                </a:moveTo>
                <a:lnTo>
                  <a:pt x="90595" y="230713"/>
                </a:lnTo>
                <a:lnTo>
                  <a:pt x="88551" y="230517"/>
                </a:lnTo>
                <a:lnTo>
                  <a:pt x="61986" y="228252"/>
                </a:lnTo>
                <a:lnTo>
                  <a:pt x="57899" y="222738"/>
                </a:lnTo>
                <a:lnTo>
                  <a:pt x="58005" y="214566"/>
                </a:lnTo>
                <a:lnTo>
                  <a:pt x="67407" y="49431"/>
                </a:lnTo>
                <a:lnTo>
                  <a:pt x="67435" y="48841"/>
                </a:lnTo>
                <a:lnTo>
                  <a:pt x="55855" y="19792"/>
                </a:lnTo>
                <a:lnTo>
                  <a:pt x="54493" y="16247"/>
                </a:lnTo>
                <a:lnTo>
                  <a:pt x="51768" y="13786"/>
                </a:lnTo>
                <a:lnTo>
                  <a:pt x="22478" y="9551"/>
                </a:lnTo>
                <a:lnTo>
                  <a:pt x="19753" y="10634"/>
                </a:lnTo>
                <a:lnTo>
                  <a:pt x="17710" y="12899"/>
                </a:lnTo>
                <a:lnTo>
                  <a:pt x="11666" y="19792"/>
                </a:lnTo>
                <a:lnTo>
                  <a:pt x="9536" y="21762"/>
                </a:lnTo>
                <a:lnTo>
                  <a:pt x="8173" y="24420"/>
                </a:lnTo>
                <a:lnTo>
                  <a:pt x="8173" y="27275"/>
                </a:lnTo>
                <a:lnTo>
                  <a:pt x="0" y="129095"/>
                </a:lnTo>
                <a:lnTo>
                  <a:pt x="99" y="134805"/>
                </a:lnTo>
                <a:lnTo>
                  <a:pt x="1930" y="214566"/>
                </a:lnTo>
                <a:lnTo>
                  <a:pt x="2011" y="218111"/>
                </a:lnTo>
                <a:lnTo>
                  <a:pt x="2131" y="223329"/>
                </a:lnTo>
                <a:lnTo>
                  <a:pt x="2253" y="228646"/>
                </a:lnTo>
                <a:lnTo>
                  <a:pt x="2300" y="230713"/>
                </a:lnTo>
                <a:close/>
              </a:path>
              <a:path w="273685" h="304800">
                <a:moveTo>
                  <a:pt x="38826" y="299151"/>
                </a:moveTo>
                <a:lnTo>
                  <a:pt x="120770" y="299151"/>
                </a:lnTo>
                <a:lnTo>
                  <a:pt x="122609" y="297379"/>
                </a:lnTo>
                <a:lnTo>
                  <a:pt x="149856" y="267537"/>
                </a:lnTo>
                <a:lnTo>
                  <a:pt x="151899" y="265470"/>
                </a:lnTo>
                <a:lnTo>
                  <a:pt x="152581" y="262713"/>
                </a:lnTo>
                <a:lnTo>
                  <a:pt x="153262" y="259661"/>
                </a:lnTo>
                <a:lnTo>
                  <a:pt x="161436" y="70207"/>
                </a:lnTo>
                <a:lnTo>
                  <a:pt x="161436" y="64103"/>
                </a:lnTo>
                <a:lnTo>
                  <a:pt x="166204" y="59278"/>
                </a:lnTo>
                <a:lnTo>
                  <a:pt x="170972" y="59278"/>
                </a:lnTo>
                <a:lnTo>
                  <a:pt x="191407" y="58884"/>
                </a:lnTo>
                <a:lnTo>
                  <a:pt x="114880" y="58884"/>
                </a:lnTo>
                <a:lnTo>
                  <a:pt x="105580" y="214566"/>
                </a:lnTo>
                <a:lnTo>
                  <a:pt x="104899" y="218111"/>
                </a:lnTo>
                <a:lnTo>
                  <a:pt x="103537" y="221360"/>
                </a:lnTo>
                <a:lnTo>
                  <a:pt x="100812" y="223329"/>
                </a:lnTo>
                <a:lnTo>
                  <a:pt x="94682" y="228646"/>
                </a:lnTo>
                <a:lnTo>
                  <a:pt x="92638" y="230024"/>
                </a:lnTo>
                <a:lnTo>
                  <a:pt x="90595" y="230713"/>
                </a:lnTo>
                <a:lnTo>
                  <a:pt x="2300" y="230713"/>
                </a:lnTo>
                <a:lnTo>
                  <a:pt x="3335" y="275816"/>
                </a:lnTo>
                <a:lnTo>
                  <a:pt x="3405" y="283989"/>
                </a:lnTo>
                <a:lnTo>
                  <a:pt x="6130" y="288321"/>
                </a:lnTo>
                <a:lnTo>
                  <a:pt x="38145" y="298856"/>
                </a:lnTo>
                <a:lnTo>
                  <a:pt x="38826" y="299151"/>
                </a:lnTo>
                <a:close/>
              </a:path>
              <a:path w="273685" h="304800">
                <a:moveTo>
                  <a:pt x="206198" y="286745"/>
                </a:moveTo>
                <a:lnTo>
                  <a:pt x="207755" y="286745"/>
                </a:lnTo>
                <a:lnTo>
                  <a:pt x="210480" y="286450"/>
                </a:lnTo>
                <a:lnTo>
                  <a:pt x="205614" y="286450"/>
                </a:lnTo>
                <a:lnTo>
                  <a:pt x="206198" y="286745"/>
                </a:lnTo>
                <a:close/>
              </a:path>
              <a:path w="273685" h="304800">
                <a:moveTo>
                  <a:pt x="116479" y="300333"/>
                </a:moveTo>
                <a:lnTo>
                  <a:pt x="118708" y="300333"/>
                </a:lnTo>
                <a:lnTo>
                  <a:pt x="120937" y="299151"/>
                </a:lnTo>
                <a:lnTo>
                  <a:pt x="33996" y="299151"/>
                </a:lnTo>
                <a:lnTo>
                  <a:pt x="116479" y="300333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>
            <a:extLst>
              <a:ext uri="{FF2B5EF4-FFF2-40B4-BE49-F238E27FC236}">
                <a16:creationId xmlns:a16="http://schemas.microsoft.com/office/drawing/2014/main" id="{A21487B8-C68D-6831-89EB-FE878AAE95C8}"/>
              </a:ext>
            </a:extLst>
          </p:cNvPr>
          <p:cNvSpPr/>
          <p:nvPr/>
        </p:nvSpPr>
        <p:spPr>
          <a:xfrm>
            <a:off x="4400657" y="9748927"/>
            <a:ext cx="273685" cy="304800"/>
          </a:xfrm>
          <a:custGeom>
            <a:avLst/>
            <a:gdLst/>
            <a:ahLst/>
            <a:cxnLst/>
            <a:rect l="l" t="t" r="r" b="b"/>
            <a:pathLst>
              <a:path w="273685" h="304800">
                <a:moveTo>
                  <a:pt x="226828" y="304468"/>
                </a:moveTo>
                <a:lnTo>
                  <a:pt x="230234" y="304468"/>
                </a:lnTo>
                <a:lnTo>
                  <a:pt x="250328" y="304074"/>
                </a:lnTo>
                <a:lnTo>
                  <a:pt x="253734" y="304074"/>
                </a:lnTo>
                <a:lnTo>
                  <a:pt x="267834" y="277982"/>
                </a:lnTo>
                <a:lnTo>
                  <a:pt x="267834" y="275816"/>
                </a:lnTo>
                <a:lnTo>
                  <a:pt x="264019" y="136676"/>
                </a:lnTo>
                <a:lnTo>
                  <a:pt x="264019" y="134805"/>
                </a:lnTo>
                <a:lnTo>
                  <a:pt x="272738" y="55044"/>
                </a:lnTo>
                <a:lnTo>
                  <a:pt x="273079" y="52188"/>
                </a:lnTo>
                <a:lnTo>
                  <a:pt x="272534" y="49431"/>
                </a:lnTo>
                <a:lnTo>
                  <a:pt x="271172" y="47068"/>
                </a:lnTo>
                <a:lnTo>
                  <a:pt x="257821" y="23042"/>
                </a:lnTo>
                <a:lnTo>
                  <a:pt x="255777" y="21368"/>
                </a:lnTo>
                <a:lnTo>
                  <a:pt x="231596" y="14573"/>
                </a:lnTo>
                <a:lnTo>
                  <a:pt x="230915" y="14573"/>
                </a:lnTo>
                <a:lnTo>
                  <a:pt x="160277" y="0"/>
                </a:lnTo>
                <a:lnTo>
                  <a:pt x="158030" y="0"/>
                </a:lnTo>
                <a:lnTo>
                  <a:pt x="138276" y="1476"/>
                </a:lnTo>
                <a:lnTo>
                  <a:pt x="117160" y="38206"/>
                </a:lnTo>
                <a:lnTo>
                  <a:pt x="115798" y="41652"/>
                </a:lnTo>
                <a:lnTo>
                  <a:pt x="115798" y="43523"/>
                </a:lnTo>
                <a:lnTo>
                  <a:pt x="114880" y="58884"/>
                </a:lnTo>
                <a:lnTo>
                  <a:pt x="191407" y="58884"/>
                </a:lnTo>
                <a:lnTo>
                  <a:pt x="195494" y="64103"/>
                </a:lnTo>
                <a:lnTo>
                  <a:pt x="195494" y="146522"/>
                </a:lnTo>
                <a:lnTo>
                  <a:pt x="202771" y="275816"/>
                </a:lnTo>
                <a:lnTo>
                  <a:pt x="202893" y="277982"/>
                </a:lnTo>
                <a:lnTo>
                  <a:pt x="202987" y="279656"/>
                </a:lnTo>
                <a:lnTo>
                  <a:pt x="205030" y="284973"/>
                </a:lnTo>
                <a:lnTo>
                  <a:pt x="205030" y="286155"/>
                </a:lnTo>
                <a:lnTo>
                  <a:pt x="205614" y="286450"/>
                </a:lnTo>
                <a:lnTo>
                  <a:pt x="210480" y="286450"/>
                </a:lnTo>
                <a:lnTo>
                  <a:pt x="208436" y="295213"/>
                </a:lnTo>
                <a:lnTo>
                  <a:pt x="208436" y="296591"/>
                </a:lnTo>
                <a:lnTo>
                  <a:pt x="209117" y="297970"/>
                </a:lnTo>
                <a:lnTo>
                  <a:pt x="209799" y="298462"/>
                </a:lnTo>
                <a:lnTo>
                  <a:pt x="218654" y="301810"/>
                </a:lnTo>
                <a:lnTo>
                  <a:pt x="223422" y="303484"/>
                </a:lnTo>
                <a:lnTo>
                  <a:pt x="226828" y="304468"/>
                </a:lnTo>
                <a:close/>
              </a:path>
              <a:path w="273685" h="304800">
                <a:moveTo>
                  <a:pt x="1840" y="230713"/>
                </a:moveTo>
                <a:lnTo>
                  <a:pt x="90595" y="230713"/>
                </a:lnTo>
                <a:lnTo>
                  <a:pt x="88551" y="230517"/>
                </a:lnTo>
                <a:lnTo>
                  <a:pt x="61986" y="228252"/>
                </a:lnTo>
                <a:lnTo>
                  <a:pt x="57899" y="222738"/>
                </a:lnTo>
                <a:lnTo>
                  <a:pt x="58005" y="214566"/>
                </a:lnTo>
                <a:lnTo>
                  <a:pt x="67407" y="49431"/>
                </a:lnTo>
                <a:lnTo>
                  <a:pt x="67435" y="48841"/>
                </a:lnTo>
                <a:lnTo>
                  <a:pt x="55855" y="19792"/>
                </a:lnTo>
                <a:lnTo>
                  <a:pt x="54493" y="16247"/>
                </a:lnTo>
                <a:lnTo>
                  <a:pt x="51768" y="13786"/>
                </a:lnTo>
                <a:lnTo>
                  <a:pt x="22478" y="9551"/>
                </a:lnTo>
                <a:lnTo>
                  <a:pt x="19753" y="10634"/>
                </a:lnTo>
                <a:lnTo>
                  <a:pt x="17710" y="12899"/>
                </a:lnTo>
                <a:lnTo>
                  <a:pt x="10994" y="19792"/>
                </a:lnTo>
                <a:lnTo>
                  <a:pt x="9536" y="21762"/>
                </a:lnTo>
                <a:lnTo>
                  <a:pt x="8173" y="24420"/>
                </a:lnTo>
                <a:lnTo>
                  <a:pt x="8173" y="27275"/>
                </a:lnTo>
                <a:lnTo>
                  <a:pt x="0" y="129095"/>
                </a:lnTo>
                <a:lnTo>
                  <a:pt x="113" y="136676"/>
                </a:lnTo>
                <a:lnTo>
                  <a:pt x="1544" y="214566"/>
                </a:lnTo>
                <a:lnTo>
                  <a:pt x="1668" y="221360"/>
                </a:lnTo>
                <a:lnTo>
                  <a:pt x="1795" y="228252"/>
                </a:lnTo>
                <a:lnTo>
                  <a:pt x="1840" y="230713"/>
                </a:lnTo>
                <a:close/>
              </a:path>
              <a:path w="273685" h="304800">
                <a:moveTo>
                  <a:pt x="38826" y="299151"/>
                </a:moveTo>
                <a:lnTo>
                  <a:pt x="120770" y="299151"/>
                </a:lnTo>
                <a:lnTo>
                  <a:pt x="122609" y="297379"/>
                </a:lnTo>
                <a:lnTo>
                  <a:pt x="149856" y="267537"/>
                </a:lnTo>
                <a:lnTo>
                  <a:pt x="151899" y="265470"/>
                </a:lnTo>
                <a:lnTo>
                  <a:pt x="152581" y="262713"/>
                </a:lnTo>
                <a:lnTo>
                  <a:pt x="152581" y="259661"/>
                </a:lnTo>
                <a:lnTo>
                  <a:pt x="161436" y="70207"/>
                </a:lnTo>
                <a:lnTo>
                  <a:pt x="161436" y="64103"/>
                </a:lnTo>
                <a:lnTo>
                  <a:pt x="166204" y="59278"/>
                </a:lnTo>
                <a:lnTo>
                  <a:pt x="170972" y="59278"/>
                </a:lnTo>
                <a:lnTo>
                  <a:pt x="191407" y="58884"/>
                </a:lnTo>
                <a:lnTo>
                  <a:pt x="114880" y="58884"/>
                </a:lnTo>
                <a:lnTo>
                  <a:pt x="105580" y="214566"/>
                </a:lnTo>
                <a:lnTo>
                  <a:pt x="104899" y="218111"/>
                </a:lnTo>
                <a:lnTo>
                  <a:pt x="103537" y="221360"/>
                </a:lnTo>
                <a:lnTo>
                  <a:pt x="100812" y="223329"/>
                </a:lnTo>
                <a:lnTo>
                  <a:pt x="94682" y="228646"/>
                </a:lnTo>
                <a:lnTo>
                  <a:pt x="92638" y="230024"/>
                </a:lnTo>
                <a:lnTo>
                  <a:pt x="90595" y="230713"/>
                </a:lnTo>
                <a:lnTo>
                  <a:pt x="1840" y="230713"/>
                </a:lnTo>
                <a:lnTo>
                  <a:pt x="2668" y="275816"/>
                </a:lnTo>
                <a:lnTo>
                  <a:pt x="2724" y="278869"/>
                </a:lnTo>
                <a:lnTo>
                  <a:pt x="3405" y="283989"/>
                </a:lnTo>
                <a:lnTo>
                  <a:pt x="6130" y="288321"/>
                </a:lnTo>
                <a:lnTo>
                  <a:pt x="38145" y="298856"/>
                </a:lnTo>
                <a:lnTo>
                  <a:pt x="38826" y="299151"/>
                </a:lnTo>
                <a:close/>
              </a:path>
              <a:path w="273685" h="304800">
                <a:moveTo>
                  <a:pt x="206198" y="286745"/>
                </a:moveTo>
                <a:lnTo>
                  <a:pt x="207755" y="286745"/>
                </a:lnTo>
                <a:lnTo>
                  <a:pt x="210480" y="286450"/>
                </a:lnTo>
                <a:lnTo>
                  <a:pt x="205614" y="286450"/>
                </a:lnTo>
                <a:lnTo>
                  <a:pt x="206198" y="286745"/>
                </a:lnTo>
                <a:close/>
              </a:path>
              <a:path w="273685" h="304800">
                <a:moveTo>
                  <a:pt x="115798" y="300333"/>
                </a:moveTo>
                <a:lnTo>
                  <a:pt x="118708" y="300333"/>
                </a:lnTo>
                <a:lnTo>
                  <a:pt x="120937" y="299151"/>
                </a:lnTo>
                <a:lnTo>
                  <a:pt x="34058" y="299151"/>
                </a:lnTo>
                <a:lnTo>
                  <a:pt x="115798" y="300333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>
            <a:extLst>
              <a:ext uri="{FF2B5EF4-FFF2-40B4-BE49-F238E27FC236}">
                <a16:creationId xmlns:a16="http://schemas.microsoft.com/office/drawing/2014/main" id="{C3D3762C-8DD4-1EAD-2A5C-1502CD0E34FA}"/>
              </a:ext>
            </a:extLst>
          </p:cNvPr>
          <p:cNvSpPr/>
          <p:nvPr/>
        </p:nvSpPr>
        <p:spPr>
          <a:xfrm>
            <a:off x="4740423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847" y="335583"/>
                </a:moveTo>
                <a:lnTo>
                  <a:pt x="344367" y="335583"/>
                </a:lnTo>
                <a:lnTo>
                  <a:pt x="380362" y="326229"/>
                </a:lnTo>
                <a:lnTo>
                  <a:pt x="382406" y="325737"/>
                </a:lnTo>
                <a:lnTo>
                  <a:pt x="383905" y="323472"/>
                </a:lnTo>
                <a:lnTo>
                  <a:pt x="383851" y="317565"/>
                </a:lnTo>
                <a:lnTo>
                  <a:pt x="382118" y="209940"/>
                </a:lnTo>
                <a:lnTo>
                  <a:pt x="381997" y="202457"/>
                </a:lnTo>
                <a:lnTo>
                  <a:pt x="373551" y="54355"/>
                </a:lnTo>
                <a:lnTo>
                  <a:pt x="373415" y="52582"/>
                </a:lnTo>
                <a:lnTo>
                  <a:pt x="372529" y="50908"/>
                </a:lnTo>
                <a:lnTo>
                  <a:pt x="371167" y="50022"/>
                </a:lnTo>
                <a:lnTo>
                  <a:pt x="324643" y="11718"/>
                </a:lnTo>
                <a:lnTo>
                  <a:pt x="312382" y="3545"/>
                </a:lnTo>
                <a:lnTo>
                  <a:pt x="311701" y="3150"/>
                </a:lnTo>
                <a:lnTo>
                  <a:pt x="310952" y="2855"/>
                </a:lnTo>
                <a:lnTo>
                  <a:pt x="310271" y="2855"/>
                </a:lnTo>
                <a:lnTo>
                  <a:pt x="192429" y="0"/>
                </a:lnTo>
                <a:lnTo>
                  <a:pt x="191611" y="0"/>
                </a:lnTo>
                <a:lnTo>
                  <a:pt x="190930" y="196"/>
                </a:lnTo>
                <a:lnTo>
                  <a:pt x="190181" y="689"/>
                </a:lnTo>
                <a:lnTo>
                  <a:pt x="153875" y="27472"/>
                </a:lnTo>
                <a:lnTo>
                  <a:pt x="152376" y="28457"/>
                </a:lnTo>
                <a:lnTo>
                  <a:pt x="151559" y="30230"/>
                </a:lnTo>
                <a:lnTo>
                  <a:pt x="151524" y="36052"/>
                </a:lnTo>
                <a:lnTo>
                  <a:pt x="150970" y="97482"/>
                </a:lnTo>
                <a:lnTo>
                  <a:pt x="289086" y="97482"/>
                </a:lnTo>
                <a:lnTo>
                  <a:pt x="295421" y="106343"/>
                </a:lnTo>
                <a:lnTo>
                  <a:pt x="295830" y="108903"/>
                </a:lnTo>
                <a:lnTo>
                  <a:pt x="306660" y="149969"/>
                </a:lnTo>
                <a:lnTo>
                  <a:pt x="308051" y="159472"/>
                </a:lnTo>
                <a:lnTo>
                  <a:pt x="309053" y="169058"/>
                </a:lnTo>
                <a:lnTo>
                  <a:pt x="309659" y="178700"/>
                </a:lnTo>
                <a:lnTo>
                  <a:pt x="309690" y="247551"/>
                </a:lnTo>
                <a:lnTo>
                  <a:pt x="309554" y="294427"/>
                </a:lnTo>
                <a:lnTo>
                  <a:pt x="309453" y="328986"/>
                </a:lnTo>
                <a:lnTo>
                  <a:pt x="311156" y="331349"/>
                </a:lnTo>
                <a:lnTo>
                  <a:pt x="341847" y="335583"/>
                </a:lnTo>
                <a:close/>
              </a:path>
              <a:path w="384175" h="353695">
                <a:moveTo>
                  <a:pt x="2414" y="247551"/>
                </a:moveTo>
                <a:lnTo>
                  <a:pt x="80241" y="247551"/>
                </a:lnTo>
                <a:lnTo>
                  <a:pt x="77448" y="244992"/>
                </a:lnTo>
                <a:lnTo>
                  <a:pt x="77448" y="241545"/>
                </a:lnTo>
                <a:lnTo>
                  <a:pt x="65323" y="24420"/>
                </a:lnTo>
                <a:lnTo>
                  <a:pt x="65255" y="21368"/>
                </a:lnTo>
                <a:lnTo>
                  <a:pt x="57558" y="13096"/>
                </a:lnTo>
                <a:lnTo>
                  <a:pt x="14168" y="17034"/>
                </a:lnTo>
                <a:lnTo>
                  <a:pt x="1839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03" y="231503"/>
                </a:lnTo>
                <a:lnTo>
                  <a:pt x="2218" y="232684"/>
                </a:lnTo>
                <a:lnTo>
                  <a:pt x="2335" y="241545"/>
                </a:lnTo>
                <a:lnTo>
                  <a:pt x="2414" y="247551"/>
                </a:lnTo>
                <a:close/>
              </a:path>
              <a:path w="384175" h="353695">
                <a:moveTo>
                  <a:pt x="56741" y="353404"/>
                </a:moveTo>
                <a:lnTo>
                  <a:pt x="58171" y="353404"/>
                </a:lnTo>
                <a:lnTo>
                  <a:pt x="188546" y="335583"/>
                </a:lnTo>
                <a:lnTo>
                  <a:pt x="190181" y="335288"/>
                </a:lnTo>
                <a:lnTo>
                  <a:pt x="191611" y="334008"/>
                </a:lnTo>
                <a:lnTo>
                  <a:pt x="203736" y="296199"/>
                </a:lnTo>
                <a:lnTo>
                  <a:pt x="204009" y="295608"/>
                </a:lnTo>
                <a:lnTo>
                  <a:pt x="204077" y="294427"/>
                </a:lnTo>
                <a:lnTo>
                  <a:pt x="207006" y="189944"/>
                </a:lnTo>
                <a:lnTo>
                  <a:pt x="206325" y="118265"/>
                </a:lnTo>
                <a:lnTo>
                  <a:pt x="206325" y="115599"/>
                </a:lnTo>
                <a:lnTo>
                  <a:pt x="206618" y="108903"/>
                </a:lnTo>
                <a:lnTo>
                  <a:pt x="206665" y="107820"/>
                </a:lnTo>
                <a:lnTo>
                  <a:pt x="208913" y="107427"/>
                </a:lnTo>
                <a:lnTo>
                  <a:pt x="263134" y="98762"/>
                </a:lnTo>
                <a:lnTo>
                  <a:pt x="263543" y="98762"/>
                </a:lnTo>
                <a:lnTo>
                  <a:pt x="288780" y="97482"/>
                </a:lnTo>
                <a:lnTo>
                  <a:pt x="150970" y="97482"/>
                </a:lnTo>
                <a:lnTo>
                  <a:pt x="150497" y="149969"/>
                </a:lnTo>
                <a:lnTo>
                  <a:pt x="150411" y="159472"/>
                </a:lnTo>
                <a:lnTo>
                  <a:pt x="150325" y="169058"/>
                </a:lnTo>
                <a:lnTo>
                  <a:pt x="150238" y="178700"/>
                </a:lnTo>
                <a:lnTo>
                  <a:pt x="150136" y="189944"/>
                </a:lnTo>
                <a:lnTo>
                  <a:pt x="150023" y="202457"/>
                </a:lnTo>
                <a:lnTo>
                  <a:pt x="149992" y="205903"/>
                </a:lnTo>
                <a:lnTo>
                  <a:pt x="150128" y="207380"/>
                </a:lnTo>
                <a:lnTo>
                  <a:pt x="149515" y="208955"/>
                </a:lnTo>
                <a:lnTo>
                  <a:pt x="148562" y="209940"/>
                </a:lnTo>
                <a:lnTo>
                  <a:pt x="128331" y="231503"/>
                </a:lnTo>
                <a:lnTo>
                  <a:pt x="127854" y="232093"/>
                </a:lnTo>
                <a:lnTo>
                  <a:pt x="127241" y="232487"/>
                </a:lnTo>
                <a:lnTo>
                  <a:pt x="126560" y="232684"/>
                </a:lnTo>
                <a:lnTo>
                  <a:pt x="83170" y="246370"/>
                </a:lnTo>
                <a:lnTo>
                  <a:pt x="83102" y="246665"/>
                </a:lnTo>
                <a:lnTo>
                  <a:pt x="80241" y="247551"/>
                </a:lnTo>
                <a:lnTo>
                  <a:pt x="2414" y="247551"/>
                </a:lnTo>
                <a:lnTo>
                  <a:pt x="3337" y="317565"/>
                </a:lnTo>
                <a:lnTo>
                  <a:pt x="25543" y="346118"/>
                </a:lnTo>
                <a:lnTo>
                  <a:pt x="56741" y="353404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>
            <a:extLst>
              <a:ext uri="{FF2B5EF4-FFF2-40B4-BE49-F238E27FC236}">
                <a16:creationId xmlns:a16="http://schemas.microsoft.com/office/drawing/2014/main" id="{DAA86188-5BC1-125F-5EBB-7AC19E1B0670}"/>
              </a:ext>
            </a:extLst>
          </p:cNvPr>
          <p:cNvSpPr/>
          <p:nvPr/>
        </p:nvSpPr>
        <p:spPr>
          <a:xfrm>
            <a:off x="5218738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351" y="304468"/>
                </a:moveTo>
                <a:lnTo>
                  <a:pt x="229961" y="304468"/>
                </a:lnTo>
                <a:lnTo>
                  <a:pt x="250055" y="304074"/>
                </a:lnTo>
                <a:lnTo>
                  <a:pt x="253393" y="304074"/>
                </a:lnTo>
                <a:lnTo>
                  <a:pt x="267561" y="277982"/>
                </a:lnTo>
                <a:lnTo>
                  <a:pt x="267561" y="275816"/>
                </a:lnTo>
                <a:lnTo>
                  <a:pt x="263747" y="136676"/>
                </a:lnTo>
                <a:lnTo>
                  <a:pt x="263611" y="136085"/>
                </a:lnTo>
                <a:lnTo>
                  <a:pt x="263747" y="135396"/>
                </a:lnTo>
                <a:lnTo>
                  <a:pt x="263747" y="134805"/>
                </a:lnTo>
                <a:lnTo>
                  <a:pt x="272466" y="55044"/>
                </a:lnTo>
                <a:lnTo>
                  <a:pt x="272806" y="52188"/>
                </a:lnTo>
                <a:lnTo>
                  <a:pt x="272261" y="49431"/>
                </a:lnTo>
                <a:lnTo>
                  <a:pt x="270899" y="47068"/>
                </a:lnTo>
                <a:lnTo>
                  <a:pt x="258911" y="25503"/>
                </a:lnTo>
                <a:lnTo>
                  <a:pt x="257480" y="23042"/>
                </a:lnTo>
                <a:lnTo>
                  <a:pt x="255437" y="21368"/>
                </a:lnTo>
                <a:lnTo>
                  <a:pt x="253121" y="20679"/>
                </a:lnTo>
                <a:lnTo>
                  <a:pt x="231174" y="14573"/>
                </a:lnTo>
                <a:lnTo>
                  <a:pt x="230915" y="14573"/>
                </a:lnTo>
                <a:lnTo>
                  <a:pt x="159729" y="0"/>
                </a:lnTo>
                <a:lnTo>
                  <a:pt x="158030" y="0"/>
                </a:lnTo>
                <a:lnTo>
                  <a:pt x="137936" y="1476"/>
                </a:lnTo>
                <a:lnTo>
                  <a:pt x="135143" y="3446"/>
                </a:lnTo>
                <a:lnTo>
                  <a:pt x="133508" y="6597"/>
                </a:lnTo>
                <a:lnTo>
                  <a:pt x="116002" y="39781"/>
                </a:lnTo>
                <a:lnTo>
                  <a:pt x="115457" y="41652"/>
                </a:lnTo>
                <a:lnTo>
                  <a:pt x="115321" y="43523"/>
                </a:lnTo>
                <a:lnTo>
                  <a:pt x="114398" y="58884"/>
                </a:lnTo>
                <a:lnTo>
                  <a:pt x="191203" y="58884"/>
                </a:lnTo>
                <a:lnTo>
                  <a:pt x="195562" y="64103"/>
                </a:lnTo>
                <a:lnTo>
                  <a:pt x="195562" y="146522"/>
                </a:lnTo>
                <a:lnTo>
                  <a:pt x="202244" y="275816"/>
                </a:lnTo>
                <a:lnTo>
                  <a:pt x="202355" y="277982"/>
                </a:lnTo>
                <a:lnTo>
                  <a:pt x="202442" y="279656"/>
                </a:lnTo>
                <a:lnTo>
                  <a:pt x="205030" y="286155"/>
                </a:lnTo>
                <a:lnTo>
                  <a:pt x="205497" y="286450"/>
                </a:lnTo>
                <a:lnTo>
                  <a:pt x="209935" y="286450"/>
                </a:lnTo>
                <a:lnTo>
                  <a:pt x="207891" y="296591"/>
                </a:lnTo>
                <a:lnTo>
                  <a:pt x="208572" y="297970"/>
                </a:lnTo>
                <a:lnTo>
                  <a:pt x="209662" y="298462"/>
                </a:lnTo>
                <a:lnTo>
                  <a:pt x="218177" y="301810"/>
                </a:lnTo>
                <a:lnTo>
                  <a:pt x="222945" y="303484"/>
                </a:lnTo>
                <a:lnTo>
                  <a:pt x="226351" y="304468"/>
                </a:lnTo>
                <a:close/>
              </a:path>
              <a:path w="273050" h="304800">
                <a:moveTo>
                  <a:pt x="1886" y="230713"/>
                </a:moveTo>
                <a:lnTo>
                  <a:pt x="90322" y="230713"/>
                </a:lnTo>
                <a:lnTo>
                  <a:pt x="66618" y="228646"/>
                </a:lnTo>
                <a:lnTo>
                  <a:pt x="61373" y="228252"/>
                </a:lnTo>
                <a:lnTo>
                  <a:pt x="57490" y="222738"/>
                </a:lnTo>
                <a:lnTo>
                  <a:pt x="66931" y="49431"/>
                </a:lnTo>
                <a:lnTo>
                  <a:pt x="66971" y="48701"/>
                </a:lnTo>
                <a:lnTo>
                  <a:pt x="55583" y="19792"/>
                </a:lnTo>
                <a:lnTo>
                  <a:pt x="54220" y="16247"/>
                </a:lnTo>
                <a:lnTo>
                  <a:pt x="51359" y="13786"/>
                </a:lnTo>
                <a:lnTo>
                  <a:pt x="22069" y="9551"/>
                </a:lnTo>
                <a:lnTo>
                  <a:pt x="19276" y="10634"/>
                </a:lnTo>
                <a:lnTo>
                  <a:pt x="11055" y="19792"/>
                </a:lnTo>
                <a:lnTo>
                  <a:pt x="9263" y="21762"/>
                </a:lnTo>
                <a:lnTo>
                  <a:pt x="8173" y="24420"/>
                </a:lnTo>
                <a:lnTo>
                  <a:pt x="5495" y="58884"/>
                </a:lnTo>
                <a:lnTo>
                  <a:pt x="0" y="129095"/>
                </a:lnTo>
                <a:lnTo>
                  <a:pt x="116" y="136676"/>
                </a:lnTo>
                <a:lnTo>
                  <a:pt x="1649" y="218111"/>
                </a:lnTo>
                <a:lnTo>
                  <a:pt x="1736" y="222738"/>
                </a:lnTo>
                <a:lnTo>
                  <a:pt x="1847" y="228646"/>
                </a:lnTo>
                <a:lnTo>
                  <a:pt x="1886" y="230713"/>
                </a:lnTo>
                <a:close/>
              </a:path>
              <a:path w="273050" h="304800">
                <a:moveTo>
                  <a:pt x="38758" y="299151"/>
                </a:moveTo>
                <a:lnTo>
                  <a:pt x="120750" y="299151"/>
                </a:lnTo>
                <a:lnTo>
                  <a:pt x="122405" y="297379"/>
                </a:lnTo>
                <a:lnTo>
                  <a:pt x="149515" y="267537"/>
                </a:lnTo>
                <a:lnTo>
                  <a:pt x="151423" y="265470"/>
                </a:lnTo>
                <a:lnTo>
                  <a:pt x="152444" y="262713"/>
                </a:lnTo>
                <a:lnTo>
                  <a:pt x="152649" y="259661"/>
                </a:lnTo>
                <a:lnTo>
                  <a:pt x="161231" y="70207"/>
                </a:lnTo>
                <a:lnTo>
                  <a:pt x="161436" y="64103"/>
                </a:lnTo>
                <a:lnTo>
                  <a:pt x="165659" y="59278"/>
                </a:lnTo>
                <a:lnTo>
                  <a:pt x="170632" y="59278"/>
                </a:lnTo>
                <a:lnTo>
                  <a:pt x="191203" y="58884"/>
                </a:lnTo>
                <a:lnTo>
                  <a:pt x="114398" y="58884"/>
                </a:lnTo>
                <a:lnTo>
                  <a:pt x="104831" y="218111"/>
                </a:lnTo>
                <a:lnTo>
                  <a:pt x="103264" y="221360"/>
                </a:lnTo>
                <a:lnTo>
                  <a:pt x="94205" y="228646"/>
                </a:lnTo>
                <a:lnTo>
                  <a:pt x="92434" y="230024"/>
                </a:lnTo>
                <a:lnTo>
                  <a:pt x="90322" y="230713"/>
                </a:lnTo>
                <a:lnTo>
                  <a:pt x="1886" y="230713"/>
                </a:lnTo>
                <a:lnTo>
                  <a:pt x="2735" y="275816"/>
                </a:lnTo>
                <a:lnTo>
                  <a:pt x="2860" y="283989"/>
                </a:lnTo>
                <a:lnTo>
                  <a:pt x="5721" y="288321"/>
                </a:lnTo>
                <a:lnTo>
                  <a:pt x="9808" y="289699"/>
                </a:lnTo>
                <a:lnTo>
                  <a:pt x="38009" y="298856"/>
                </a:lnTo>
                <a:lnTo>
                  <a:pt x="38758" y="299151"/>
                </a:lnTo>
                <a:close/>
              </a:path>
              <a:path w="273050" h="304800">
                <a:moveTo>
                  <a:pt x="205965" y="286745"/>
                </a:moveTo>
                <a:lnTo>
                  <a:pt x="207210" y="286745"/>
                </a:lnTo>
                <a:lnTo>
                  <a:pt x="209935" y="286450"/>
                </a:lnTo>
                <a:lnTo>
                  <a:pt x="205497" y="286450"/>
                </a:lnTo>
                <a:lnTo>
                  <a:pt x="205965" y="286745"/>
                </a:lnTo>
                <a:close/>
              </a:path>
              <a:path w="273050" h="304800">
                <a:moveTo>
                  <a:pt x="115866" y="300333"/>
                </a:moveTo>
                <a:lnTo>
                  <a:pt x="118399" y="300333"/>
                </a:lnTo>
                <a:lnTo>
                  <a:pt x="120999" y="299151"/>
                </a:lnTo>
                <a:lnTo>
                  <a:pt x="33531" y="299151"/>
                </a:lnTo>
                <a:lnTo>
                  <a:pt x="115866" y="300333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>
            <a:extLst>
              <a:ext uri="{FF2B5EF4-FFF2-40B4-BE49-F238E27FC236}">
                <a16:creationId xmlns:a16="http://schemas.microsoft.com/office/drawing/2014/main" id="{5B56C36F-06AE-9514-FE60-8EB1B3D5C3D3}"/>
              </a:ext>
            </a:extLst>
          </p:cNvPr>
          <p:cNvSpPr/>
          <p:nvPr/>
        </p:nvSpPr>
        <p:spPr>
          <a:xfrm>
            <a:off x="5558231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712" y="335583"/>
                </a:moveTo>
                <a:lnTo>
                  <a:pt x="344299" y="335583"/>
                </a:lnTo>
                <a:lnTo>
                  <a:pt x="380294" y="326229"/>
                </a:lnTo>
                <a:lnTo>
                  <a:pt x="382338" y="325737"/>
                </a:lnTo>
                <a:lnTo>
                  <a:pt x="383836" y="323472"/>
                </a:lnTo>
                <a:lnTo>
                  <a:pt x="383783" y="317565"/>
                </a:lnTo>
                <a:lnTo>
                  <a:pt x="382050" y="209940"/>
                </a:lnTo>
                <a:lnTo>
                  <a:pt x="381929" y="202457"/>
                </a:lnTo>
                <a:lnTo>
                  <a:pt x="373415" y="54355"/>
                </a:lnTo>
                <a:lnTo>
                  <a:pt x="373346" y="52582"/>
                </a:lnTo>
                <a:lnTo>
                  <a:pt x="372461" y="50908"/>
                </a:lnTo>
                <a:lnTo>
                  <a:pt x="371099" y="50022"/>
                </a:lnTo>
                <a:lnTo>
                  <a:pt x="324575" y="11718"/>
                </a:lnTo>
                <a:lnTo>
                  <a:pt x="312314" y="3545"/>
                </a:lnTo>
                <a:lnTo>
                  <a:pt x="311633" y="3150"/>
                </a:lnTo>
                <a:lnTo>
                  <a:pt x="310884" y="2855"/>
                </a:lnTo>
                <a:lnTo>
                  <a:pt x="310134" y="2855"/>
                </a:lnTo>
                <a:lnTo>
                  <a:pt x="192361" y="0"/>
                </a:lnTo>
                <a:lnTo>
                  <a:pt x="191543" y="0"/>
                </a:lnTo>
                <a:lnTo>
                  <a:pt x="190794" y="196"/>
                </a:lnTo>
                <a:lnTo>
                  <a:pt x="190045" y="689"/>
                </a:lnTo>
                <a:lnTo>
                  <a:pt x="153807" y="27472"/>
                </a:lnTo>
                <a:lnTo>
                  <a:pt x="152308" y="28457"/>
                </a:lnTo>
                <a:lnTo>
                  <a:pt x="151491" y="30230"/>
                </a:lnTo>
                <a:lnTo>
                  <a:pt x="151456" y="36052"/>
                </a:lnTo>
                <a:lnTo>
                  <a:pt x="150902" y="97482"/>
                </a:lnTo>
                <a:lnTo>
                  <a:pt x="289018" y="97482"/>
                </a:lnTo>
                <a:lnTo>
                  <a:pt x="295353" y="106343"/>
                </a:lnTo>
                <a:lnTo>
                  <a:pt x="295762" y="108903"/>
                </a:lnTo>
                <a:lnTo>
                  <a:pt x="306592" y="149969"/>
                </a:lnTo>
                <a:lnTo>
                  <a:pt x="307973" y="159472"/>
                </a:lnTo>
                <a:lnTo>
                  <a:pt x="308951" y="169058"/>
                </a:lnTo>
                <a:lnTo>
                  <a:pt x="309533" y="178700"/>
                </a:lnTo>
                <a:lnTo>
                  <a:pt x="309554" y="247551"/>
                </a:lnTo>
                <a:lnTo>
                  <a:pt x="309417" y="294427"/>
                </a:lnTo>
                <a:lnTo>
                  <a:pt x="309317" y="328986"/>
                </a:lnTo>
                <a:lnTo>
                  <a:pt x="311088" y="331349"/>
                </a:lnTo>
                <a:lnTo>
                  <a:pt x="341712" y="335583"/>
                </a:lnTo>
                <a:close/>
              </a:path>
              <a:path w="384175" h="353695">
                <a:moveTo>
                  <a:pt x="2414" y="247551"/>
                </a:moveTo>
                <a:lnTo>
                  <a:pt x="80241" y="247551"/>
                </a:lnTo>
                <a:lnTo>
                  <a:pt x="77448" y="244992"/>
                </a:lnTo>
                <a:lnTo>
                  <a:pt x="77448" y="241545"/>
                </a:lnTo>
                <a:lnTo>
                  <a:pt x="65323" y="24420"/>
                </a:lnTo>
                <a:lnTo>
                  <a:pt x="65255" y="21368"/>
                </a:lnTo>
                <a:lnTo>
                  <a:pt x="57558" y="13096"/>
                </a:lnTo>
                <a:lnTo>
                  <a:pt x="14168" y="17034"/>
                </a:lnTo>
                <a:lnTo>
                  <a:pt x="1839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03" y="231503"/>
                </a:lnTo>
                <a:lnTo>
                  <a:pt x="2216" y="232487"/>
                </a:lnTo>
                <a:lnTo>
                  <a:pt x="2335" y="241545"/>
                </a:lnTo>
                <a:lnTo>
                  <a:pt x="2414" y="247551"/>
                </a:lnTo>
                <a:close/>
              </a:path>
              <a:path w="384175" h="353695">
                <a:moveTo>
                  <a:pt x="56741" y="353404"/>
                </a:moveTo>
                <a:lnTo>
                  <a:pt x="58103" y="353404"/>
                </a:lnTo>
                <a:lnTo>
                  <a:pt x="188410" y="335583"/>
                </a:lnTo>
                <a:lnTo>
                  <a:pt x="190045" y="335288"/>
                </a:lnTo>
                <a:lnTo>
                  <a:pt x="191543" y="334008"/>
                </a:lnTo>
                <a:lnTo>
                  <a:pt x="192247" y="331645"/>
                </a:lnTo>
                <a:lnTo>
                  <a:pt x="203668" y="296199"/>
                </a:lnTo>
                <a:lnTo>
                  <a:pt x="203872" y="295608"/>
                </a:lnTo>
                <a:lnTo>
                  <a:pt x="203941" y="294427"/>
                </a:lnTo>
                <a:lnTo>
                  <a:pt x="206938" y="189944"/>
                </a:lnTo>
                <a:lnTo>
                  <a:pt x="206257" y="118265"/>
                </a:lnTo>
                <a:lnTo>
                  <a:pt x="206257" y="115599"/>
                </a:lnTo>
                <a:lnTo>
                  <a:pt x="206550" y="108903"/>
                </a:lnTo>
                <a:lnTo>
                  <a:pt x="206597" y="107820"/>
                </a:lnTo>
                <a:lnTo>
                  <a:pt x="208777" y="107427"/>
                </a:lnTo>
                <a:lnTo>
                  <a:pt x="263134" y="98762"/>
                </a:lnTo>
                <a:lnTo>
                  <a:pt x="263474" y="98762"/>
                </a:lnTo>
                <a:lnTo>
                  <a:pt x="288712" y="97482"/>
                </a:lnTo>
                <a:lnTo>
                  <a:pt x="150902" y="97482"/>
                </a:lnTo>
                <a:lnTo>
                  <a:pt x="150429" y="149969"/>
                </a:lnTo>
                <a:lnTo>
                  <a:pt x="150343" y="159472"/>
                </a:lnTo>
                <a:lnTo>
                  <a:pt x="150256" y="169058"/>
                </a:lnTo>
                <a:lnTo>
                  <a:pt x="150169" y="178700"/>
                </a:lnTo>
                <a:lnTo>
                  <a:pt x="150068" y="189944"/>
                </a:lnTo>
                <a:lnTo>
                  <a:pt x="149992" y="207380"/>
                </a:lnTo>
                <a:lnTo>
                  <a:pt x="149447" y="208955"/>
                </a:lnTo>
                <a:lnTo>
                  <a:pt x="148494" y="209940"/>
                </a:lnTo>
                <a:lnTo>
                  <a:pt x="128263" y="231503"/>
                </a:lnTo>
                <a:lnTo>
                  <a:pt x="127786" y="232093"/>
                </a:lnTo>
                <a:lnTo>
                  <a:pt x="127105" y="232487"/>
                </a:lnTo>
                <a:lnTo>
                  <a:pt x="83102" y="246370"/>
                </a:lnTo>
                <a:lnTo>
                  <a:pt x="83102" y="246665"/>
                </a:lnTo>
                <a:lnTo>
                  <a:pt x="80241" y="247551"/>
                </a:lnTo>
                <a:lnTo>
                  <a:pt x="2414" y="247551"/>
                </a:lnTo>
                <a:lnTo>
                  <a:pt x="3337" y="317565"/>
                </a:lnTo>
                <a:lnTo>
                  <a:pt x="25543" y="346118"/>
                </a:lnTo>
                <a:lnTo>
                  <a:pt x="56741" y="353404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>
            <a:extLst>
              <a:ext uri="{FF2B5EF4-FFF2-40B4-BE49-F238E27FC236}">
                <a16:creationId xmlns:a16="http://schemas.microsoft.com/office/drawing/2014/main" id="{60DA90B6-F507-90AC-8B97-2919BB5562EA}"/>
              </a:ext>
            </a:extLst>
          </p:cNvPr>
          <p:cNvSpPr/>
          <p:nvPr/>
        </p:nvSpPr>
        <p:spPr>
          <a:xfrm>
            <a:off x="6009503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351" y="304468"/>
                </a:moveTo>
                <a:lnTo>
                  <a:pt x="229961" y="304468"/>
                </a:lnTo>
                <a:lnTo>
                  <a:pt x="250055" y="304074"/>
                </a:lnTo>
                <a:lnTo>
                  <a:pt x="253393" y="304074"/>
                </a:lnTo>
                <a:lnTo>
                  <a:pt x="267561" y="277982"/>
                </a:lnTo>
                <a:lnTo>
                  <a:pt x="267561" y="275816"/>
                </a:lnTo>
                <a:lnTo>
                  <a:pt x="263679" y="136676"/>
                </a:lnTo>
                <a:lnTo>
                  <a:pt x="263679" y="134805"/>
                </a:lnTo>
                <a:lnTo>
                  <a:pt x="272466" y="55044"/>
                </a:lnTo>
                <a:lnTo>
                  <a:pt x="272806" y="52188"/>
                </a:lnTo>
                <a:lnTo>
                  <a:pt x="272193" y="49431"/>
                </a:lnTo>
                <a:lnTo>
                  <a:pt x="231175" y="14573"/>
                </a:lnTo>
                <a:lnTo>
                  <a:pt x="230915" y="14573"/>
                </a:lnTo>
                <a:lnTo>
                  <a:pt x="159729" y="0"/>
                </a:lnTo>
                <a:lnTo>
                  <a:pt x="158030" y="0"/>
                </a:lnTo>
                <a:lnTo>
                  <a:pt x="140933" y="1279"/>
                </a:lnTo>
                <a:lnTo>
                  <a:pt x="137867" y="1476"/>
                </a:lnTo>
                <a:lnTo>
                  <a:pt x="135143" y="3446"/>
                </a:lnTo>
                <a:lnTo>
                  <a:pt x="133508" y="6597"/>
                </a:lnTo>
                <a:lnTo>
                  <a:pt x="116002" y="39781"/>
                </a:lnTo>
                <a:lnTo>
                  <a:pt x="115389" y="41652"/>
                </a:lnTo>
                <a:lnTo>
                  <a:pt x="115321" y="43523"/>
                </a:lnTo>
                <a:lnTo>
                  <a:pt x="114397" y="58884"/>
                </a:lnTo>
                <a:lnTo>
                  <a:pt x="191203" y="58884"/>
                </a:lnTo>
                <a:lnTo>
                  <a:pt x="195562" y="64103"/>
                </a:lnTo>
                <a:lnTo>
                  <a:pt x="195562" y="146522"/>
                </a:lnTo>
                <a:lnTo>
                  <a:pt x="202177" y="275816"/>
                </a:lnTo>
                <a:lnTo>
                  <a:pt x="202288" y="277982"/>
                </a:lnTo>
                <a:lnTo>
                  <a:pt x="202374" y="279656"/>
                </a:lnTo>
                <a:lnTo>
                  <a:pt x="205030" y="286155"/>
                </a:lnTo>
                <a:lnTo>
                  <a:pt x="205468" y="286450"/>
                </a:lnTo>
                <a:lnTo>
                  <a:pt x="209935" y="286450"/>
                </a:lnTo>
                <a:lnTo>
                  <a:pt x="208096" y="295213"/>
                </a:lnTo>
                <a:lnTo>
                  <a:pt x="222945" y="303484"/>
                </a:lnTo>
                <a:lnTo>
                  <a:pt x="226351" y="304468"/>
                </a:lnTo>
                <a:close/>
              </a:path>
              <a:path w="273050" h="304800">
                <a:moveTo>
                  <a:pt x="1886" y="230713"/>
                </a:moveTo>
                <a:lnTo>
                  <a:pt x="90322" y="230713"/>
                </a:lnTo>
                <a:lnTo>
                  <a:pt x="66618" y="228646"/>
                </a:lnTo>
                <a:lnTo>
                  <a:pt x="61373" y="228252"/>
                </a:lnTo>
                <a:lnTo>
                  <a:pt x="57490" y="222738"/>
                </a:lnTo>
                <a:lnTo>
                  <a:pt x="57690" y="218111"/>
                </a:lnTo>
                <a:lnTo>
                  <a:pt x="57762" y="216437"/>
                </a:lnTo>
                <a:lnTo>
                  <a:pt x="66931" y="49431"/>
                </a:lnTo>
                <a:lnTo>
                  <a:pt x="66971" y="48701"/>
                </a:lnTo>
                <a:lnTo>
                  <a:pt x="55583" y="19792"/>
                </a:lnTo>
                <a:lnTo>
                  <a:pt x="54220" y="16247"/>
                </a:lnTo>
                <a:lnTo>
                  <a:pt x="51359" y="13786"/>
                </a:lnTo>
                <a:lnTo>
                  <a:pt x="22069" y="9551"/>
                </a:lnTo>
                <a:lnTo>
                  <a:pt x="19276" y="10634"/>
                </a:lnTo>
                <a:lnTo>
                  <a:pt x="11055" y="19792"/>
                </a:lnTo>
                <a:lnTo>
                  <a:pt x="9195" y="21762"/>
                </a:lnTo>
                <a:lnTo>
                  <a:pt x="8173" y="24420"/>
                </a:lnTo>
                <a:lnTo>
                  <a:pt x="7901" y="27275"/>
                </a:lnTo>
                <a:lnTo>
                  <a:pt x="0" y="129095"/>
                </a:lnTo>
                <a:lnTo>
                  <a:pt x="116" y="136676"/>
                </a:lnTo>
                <a:lnTo>
                  <a:pt x="1582" y="214566"/>
                </a:lnTo>
                <a:lnTo>
                  <a:pt x="1649" y="218111"/>
                </a:lnTo>
                <a:lnTo>
                  <a:pt x="1736" y="222738"/>
                </a:lnTo>
                <a:lnTo>
                  <a:pt x="1847" y="228646"/>
                </a:lnTo>
                <a:lnTo>
                  <a:pt x="1886" y="230713"/>
                </a:lnTo>
                <a:close/>
              </a:path>
              <a:path w="273050" h="304800">
                <a:moveTo>
                  <a:pt x="38758" y="299151"/>
                </a:moveTo>
                <a:lnTo>
                  <a:pt x="120743" y="299151"/>
                </a:lnTo>
                <a:lnTo>
                  <a:pt x="122337" y="297379"/>
                </a:lnTo>
                <a:lnTo>
                  <a:pt x="149515" y="267537"/>
                </a:lnTo>
                <a:lnTo>
                  <a:pt x="151355" y="265470"/>
                </a:lnTo>
                <a:lnTo>
                  <a:pt x="152444" y="262713"/>
                </a:lnTo>
                <a:lnTo>
                  <a:pt x="161436" y="64103"/>
                </a:lnTo>
                <a:lnTo>
                  <a:pt x="165591" y="59278"/>
                </a:lnTo>
                <a:lnTo>
                  <a:pt x="170563" y="59278"/>
                </a:lnTo>
                <a:lnTo>
                  <a:pt x="191203" y="58884"/>
                </a:lnTo>
                <a:lnTo>
                  <a:pt x="114397" y="58884"/>
                </a:lnTo>
                <a:lnTo>
                  <a:pt x="105035" y="214566"/>
                </a:lnTo>
                <a:lnTo>
                  <a:pt x="104763" y="218111"/>
                </a:lnTo>
                <a:lnTo>
                  <a:pt x="103264" y="221360"/>
                </a:lnTo>
                <a:lnTo>
                  <a:pt x="92434" y="230024"/>
                </a:lnTo>
                <a:lnTo>
                  <a:pt x="90322" y="230713"/>
                </a:lnTo>
                <a:lnTo>
                  <a:pt x="1886" y="230713"/>
                </a:lnTo>
                <a:lnTo>
                  <a:pt x="2735" y="275816"/>
                </a:lnTo>
                <a:lnTo>
                  <a:pt x="2860" y="283989"/>
                </a:lnTo>
                <a:lnTo>
                  <a:pt x="5721" y="288321"/>
                </a:lnTo>
                <a:lnTo>
                  <a:pt x="9808" y="289699"/>
                </a:lnTo>
                <a:lnTo>
                  <a:pt x="38009" y="298856"/>
                </a:lnTo>
                <a:lnTo>
                  <a:pt x="38758" y="299151"/>
                </a:lnTo>
                <a:close/>
              </a:path>
              <a:path w="273050" h="304800">
                <a:moveTo>
                  <a:pt x="205906" y="286745"/>
                </a:moveTo>
                <a:lnTo>
                  <a:pt x="207210" y="286745"/>
                </a:lnTo>
                <a:lnTo>
                  <a:pt x="209935" y="286450"/>
                </a:lnTo>
                <a:lnTo>
                  <a:pt x="205468" y="286450"/>
                </a:lnTo>
                <a:lnTo>
                  <a:pt x="205906" y="286745"/>
                </a:lnTo>
                <a:close/>
              </a:path>
              <a:path w="273050" h="304800">
                <a:moveTo>
                  <a:pt x="115798" y="300333"/>
                </a:moveTo>
                <a:lnTo>
                  <a:pt x="118399" y="300333"/>
                </a:lnTo>
                <a:lnTo>
                  <a:pt x="120999" y="299151"/>
                </a:lnTo>
                <a:lnTo>
                  <a:pt x="33538" y="299151"/>
                </a:lnTo>
                <a:lnTo>
                  <a:pt x="115798" y="300333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>
            <a:extLst>
              <a:ext uri="{FF2B5EF4-FFF2-40B4-BE49-F238E27FC236}">
                <a16:creationId xmlns:a16="http://schemas.microsoft.com/office/drawing/2014/main" id="{054E0655-B751-DBB6-F8F4-D6B8DC0140D3}"/>
              </a:ext>
            </a:extLst>
          </p:cNvPr>
          <p:cNvSpPr/>
          <p:nvPr/>
        </p:nvSpPr>
        <p:spPr>
          <a:xfrm>
            <a:off x="6348996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712" y="335583"/>
                </a:moveTo>
                <a:lnTo>
                  <a:pt x="344299" y="335583"/>
                </a:lnTo>
                <a:lnTo>
                  <a:pt x="380294" y="326229"/>
                </a:lnTo>
                <a:lnTo>
                  <a:pt x="382338" y="325737"/>
                </a:lnTo>
                <a:lnTo>
                  <a:pt x="383768" y="323472"/>
                </a:lnTo>
                <a:lnTo>
                  <a:pt x="383716" y="317565"/>
                </a:lnTo>
                <a:lnTo>
                  <a:pt x="382045" y="209940"/>
                </a:lnTo>
                <a:lnTo>
                  <a:pt x="381929" y="202457"/>
                </a:lnTo>
                <a:lnTo>
                  <a:pt x="373415" y="54355"/>
                </a:lnTo>
                <a:lnTo>
                  <a:pt x="373346" y="52582"/>
                </a:lnTo>
                <a:lnTo>
                  <a:pt x="372461" y="50908"/>
                </a:lnTo>
                <a:lnTo>
                  <a:pt x="371031" y="50022"/>
                </a:lnTo>
                <a:lnTo>
                  <a:pt x="324507" y="11718"/>
                </a:lnTo>
                <a:lnTo>
                  <a:pt x="311633" y="3150"/>
                </a:lnTo>
                <a:lnTo>
                  <a:pt x="310884" y="2855"/>
                </a:lnTo>
                <a:lnTo>
                  <a:pt x="310134" y="2855"/>
                </a:lnTo>
                <a:lnTo>
                  <a:pt x="192361" y="0"/>
                </a:lnTo>
                <a:lnTo>
                  <a:pt x="191543" y="0"/>
                </a:lnTo>
                <a:lnTo>
                  <a:pt x="190794" y="196"/>
                </a:lnTo>
                <a:lnTo>
                  <a:pt x="190045" y="689"/>
                </a:lnTo>
                <a:lnTo>
                  <a:pt x="153739" y="27472"/>
                </a:lnTo>
                <a:lnTo>
                  <a:pt x="152308" y="28457"/>
                </a:lnTo>
                <a:lnTo>
                  <a:pt x="151491" y="30230"/>
                </a:lnTo>
                <a:lnTo>
                  <a:pt x="151456" y="36052"/>
                </a:lnTo>
                <a:lnTo>
                  <a:pt x="150902" y="97482"/>
                </a:lnTo>
                <a:lnTo>
                  <a:pt x="288950" y="97482"/>
                </a:lnTo>
                <a:lnTo>
                  <a:pt x="295353" y="106343"/>
                </a:lnTo>
                <a:lnTo>
                  <a:pt x="295762" y="108903"/>
                </a:lnTo>
                <a:lnTo>
                  <a:pt x="306524" y="149969"/>
                </a:lnTo>
                <a:lnTo>
                  <a:pt x="307944" y="159472"/>
                </a:lnTo>
                <a:lnTo>
                  <a:pt x="308942" y="169058"/>
                </a:lnTo>
                <a:lnTo>
                  <a:pt x="309532" y="178700"/>
                </a:lnTo>
                <a:lnTo>
                  <a:pt x="309554" y="247551"/>
                </a:lnTo>
                <a:lnTo>
                  <a:pt x="309417" y="294427"/>
                </a:lnTo>
                <a:lnTo>
                  <a:pt x="309317" y="328986"/>
                </a:lnTo>
                <a:lnTo>
                  <a:pt x="311020" y="331349"/>
                </a:lnTo>
                <a:lnTo>
                  <a:pt x="313336" y="331645"/>
                </a:lnTo>
                <a:lnTo>
                  <a:pt x="341712" y="335583"/>
                </a:lnTo>
                <a:close/>
              </a:path>
              <a:path w="384175" h="353695">
                <a:moveTo>
                  <a:pt x="2414" y="247551"/>
                </a:moveTo>
                <a:lnTo>
                  <a:pt x="80173" y="247551"/>
                </a:lnTo>
                <a:lnTo>
                  <a:pt x="77380" y="244992"/>
                </a:lnTo>
                <a:lnTo>
                  <a:pt x="77380" y="241545"/>
                </a:lnTo>
                <a:lnTo>
                  <a:pt x="65323" y="24420"/>
                </a:lnTo>
                <a:lnTo>
                  <a:pt x="65255" y="21368"/>
                </a:lnTo>
                <a:lnTo>
                  <a:pt x="57558" y="13096"/>
                </a:lnTo>
                <a:lnTo>
                  <a:pt x="14168" y="17034"/>
                </a:lnTo>
                <a:lnTo>
                  <a:pt x="1771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03" y="231503"/>
                </a:lnTo>
                <a:lnTo>
                  <a:pt x="2218" y="232684"/>
                </a:lnTo>
                <a:lnTo>
                  <a:pt x="2335" y="241545"/>
                </a:lnTo>
                <a:lnTo>
                  <a:pt x="2414" y="247551"/>
                </a:lnTo>
                <a:close/>
              </a:path>
              <a:path w="384175" h="353695">
                <a:moveTo>
                  <a:pt x="56741" y="353404"/>
                </a:moveTo>
                <a:lnTo>
                  <a:pt x="58103" y="353404"/>
                </a:lnTo>
                <a:lnTo>
                  <a:pt x="188410" y="335583"/>
                </a:lnTo>
                <a:lnTo>
                  <a:pt x="190045" y="335288"/>
                </a:lnTo>
                <a:lnTo>
                  <a:pt x="191543" y="334008"/>
                </a:lnTo>
                <a:lnTo>
                  <a:pt x="192246" y="331645"/>
                </a:lnTo>
                <a:lnTo>
                  <a:pt x="203600" y="296199"/>
                </a:lnTo>
                <a:lnTo>
                  <a:pt x="203872" y="295608"/>
                </a:lnTo>
                <a:lnTo>
                  <a:pt x="203941" y="294427"/>
                </a:lnTo>
                <a:lnTo>
                  <a:pt x="206870" y="189944"/>
                </a:lnTo>
                <a:lnTo>
                  <a:pt x="206257" y="118265"/>
                </a:lnTo>
                <a:lnTo>
                  <a:pt x="206257" y="115599"/>
                </a:lnTo>
                <a:lnTo>
                  <a:pt x="206550" y="108903"/>
                </a:lnTo>
                <a:lnTo>
                  <a:pt x="206597" y="107820"/>
                </a:lnTo>
                <a:lnTo>
                  <a:pt x="208777" y="107427"/>
                </a:lnTo>
                <a:lnTo>
                  <a:pt x="263134" y="98762"/>
                </a:lnTo>
                <a:lnTo>
                  <a:pt x="263474" y="98762"/>
                </a:lnTo>
                <a:lnTo>
                  <a:pt x="288950" y="97482"/>
                </a:lnTo>
                <a:lnTo>
                  <a:pt x="150902" y="97482"/>
                </a:lnTo>
                <a:lnTo>
                  <a:pt x="150429" y="149969"/>
                </a:lnTo>
                <a:lnTo>
                  <a:pt x="150343" y="159472"/>
                </a:lnTo>
                <a:lnTo>
                  <a:pt x="150256" y="169058"/>
                </a:lnTo>
                <a:lnTo>
                  <a:pt x="150169" y="178700"/>
                </a:lnTo>
                <a:lnTo>
                  <a:pt x="150068" y="189944"/>
                </a:lnTo>
                <a:lnTo>
                  <a:pt x="149992" y="207380"/>
                </a:lnTo>
                <a:lnTo>
                  <a:pt x="149447" y="208955"/>
                </a:lnTo>
                <a:lnTo>
                  <a:pt x="148426" y="209940"/>
                </a:lnTo>
                <a:lnTo>
                  <a:pt x="128263" y="231503"/>
                </a:lnTo>
                <a:lnTo>
                  <a:pt x="127786" y="232093"/>
                </a:lnTo>
                <a:lnTo>
                  <a:pt x="127105" y="232487"/>
                </a:lnTo>
                <a:lnTo>
                  <a:pt x="126424" y="232684"/>
                </a:lnTo>
                <a:lnTo>
                  <a:pt x="83034" y="246370"/>
                </a:lnTo>
                <a:lnTo>
                  <a:pt x="83034" y="246665"/>
                </a:lnTo>
                <a:lnTo>
                  <a:pt x="80173" y="247551"/>
                </a:lnTo>
                <a:lnTo>
                  <a:pt x="2414" y="247551"/>
                </a:lnTo>
                <a:lnTo>
                  <a:pt x="3337" y="317565"/>
                </a:lnTo>
                <a:lnTo>
                  <a:pt x="3405" y="318943"/>
                </a:lnTo>
                <a:lnTo>
                  <a:pt x="3814" y="320223"/>
                </a:lnTo>
                <a:lnTo>
                  <a:pt x="24045" y="344838"/>
                </a:lnTo>
                <a:lnTo>
                  <a:pt x="24658" y="345626"/>
                </a:lnTo>
                <a:lnTo>
                  <a:pt x="25475" y="346118"/>
                </a:lnTo>
                <a:lnTo>
                  <a:pt x="26429" y="346315"/>
                </a:lnTo>
                <a:lnTo>
                  <a:pt x="56741" y="353404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>
            <a:extLst>
              <a:ext uri="{FF2B5EF4-FFF2-40B4-BE49-F238E27FC236}">
                <a16:creationId xmlns:a16="http://schemas.microsoft.com/office/drawing/2014/main" id="{9447C81C-3DED-D5DF-7D2E-277967AF7561}"/>
              </a:ext>
            </a:extLst>
          </p:cNvPr>
          <p:cNvSpPr/>
          <p:nvPr/>
        </p:nvSpPr>
        <p:spPr>
          <a:xfrm>
            <a:off x="6800268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351" y="304468"/>
                </a:moveTo>
                <a:lnTo>
                  <a:pt x="229893" y="304468"/>
                </a:lnTo>
                <a:lnTo>
                  <a:pt x="250055" y="304074"/>
                </a:lnTo>
                <a:lnTo>
                  <a:pt x="253393" y="304074"/>
                </a:lnTo>
                <a:lnTo>
                  <a:pt x="267561" y="277982"/>
                </a:lnTo>
                <a:lnTo>
                  <a:pt x="267561" y="275816"/>
                </a:lnTo>
                <a:lnTo>
                  <a:pt x="263679" y="136676"/>
                </a:lnTo>
                <a:lnTo>
                  <a:pt x="263679" y="134805"/>
                </a:lnTo>
                <a:lnTo>
                  <a:pt x="272466" y="55044"/>
                </a:lnTo>
                <a:lnTo>
                  <a:pt x="272738" y="52188"/>
                </a:lnTo>
                <a:lnTo>
                  <a:pt x="272193" y="49431"/>
                </a:lnTo>
                <a:lnTo>
                  <a:pt x="231106" y="14573"/>
                </a:lnTo>
                <a:lnTo>
                  <a:pt x="230915" y="14573"/>
                </a:lnTo>
                <a:lnTo>
                  <a:pt x="159729" y="0"/>
                </a:lnTo>
                <a:lnTo>
                  <a:pt x="157962" y="0"/>
                </a:lnTo>
                <a:lnTo>
                  <a:pt x="140933" y="1279"/>
                </a:lnTo>
                <a:lnTo>
                  <a:pt x="137867" y="1476"/>
                </a:lnTo>
                <a:lnTo>
                  <a:pt x="135075" y="3446"/>
                </a:lnTo>
                <a:lnTo>
                  <a:pt x="133440" y="6597"/>
                </a:lnTo>
                <a:lnTo>
                  <a:pt x="116002" y="39781"/>
                </a:lnTo>
                <a:lnTo>
                  <a:pt x="115389" y="41652"/>
                </a:lnTo>
                <a:lnTo>
                  <a:pt x="115321" y="43523"/>
                </a:lnTo>
                <a:lnTo>
                  <a:pt x="114397" y="58884"/>
                </a:lnTo>
                <a:lnTo>
                  <a:pt x="191203" y="58884"/>
                </a:lnTo>
                <a:lnTo>
                  <a:pt x="195494" y="64103"/>
                </a:lnTo>
                <a:lnTo>
                  <a:pt x="195494" y="146522"/>
                </a:lnTo>
                <a:lnTo>
                  <a:pt x="202175" y="275816"/>
                </a:lnTo>
                <a:lnTo>
                  <a:pt x="202287" y="277982"/>
                </a:lnTo>
                <a:lnTo>
                  <a:pt x="202374" y="279656"/>
                </a:lnTo>
                <a:lnTo>
                  <a:pt x="204962" y="286155"/>
                </a:lnTo>
                <a:lnTo>
                  <a:pt x="205429" y="286450"/>
                </a:lnTo>
                <a:lnTo>
                  <a:pt x="209867" y="286450"/>
                </a:lnTo>
                <a:lnTo>
                  <a:pt x="207823" y="296591"/>
                </a:lnTo>
                <a:lnTo>
                  <a:pt x="208504" y="297970"/>
                </a:lnTo>
                <a:lnTo>
                  <a:pt x="209662" y="298462"/>
                </a:lnTo>
                <a:lnTo>
                  <a:pt x="218177" y="301810"/>
                </a:lnTo>
                <a:lnTo>
                  <a:pt x="222877" y="303484"/>
                </a:lnTo>
                <a:lnTo>
                  <a:pt x="226351" y="304468"/>
                </a:lnTo>
                <a:close/>
              </a:path>
              <a:path w="273050" h="304800">
                <a:moveTo>
                  <a:pt x="1840" y="230713"/>
                </a:moveTo>
                <a:lnTo>
                  <a:pt x="90322" y="230713"/>
                </a:lnTo>
                <a:lnTo>
                  <a:pt x="66618" y="228646"/>
                </a:lnTo>
                <a:lnTo>
                  <a:pt x="61373" y="228252"/>
                </a:lnTo>
                <a:lnTo>
                  <a:pt x="57422" y="222738"/>
                </a:lnTo>
                <a:lnTo>
                  <a:pt x="66863" y="49431"/>
                </a:lnTo>
                <a:lnTo>
                  <a:pt x="66895" y="48841"/>
                </a:lnTo>
                <a:lnTo>
                  <a:pt x="67026" y="48841"/>
                </a:lnTo>
                <a:lnTo>
                  <a:pt x="55583" y="19792"/>
                </a:lnTo>
                <a:lnTo>
                  <a:pt x="54152" y="16247"/>
                </a:lnTo>
                <a:lnTo>
                  <a:pt x="51291" y="13786"/>
                </a:lnTo>
                <a:lnTo>
                  <a:pt x="22069" y="9551"/>
                </a:lnTo>
                <a:lnTo>
                  <a:pt x="19276" y="10634"/>
                </a:lnTo>
                <a:lnTo>
                  <a:pt x="9195" y="21762"/>
                </a:lnTo>
                <a:lnTo>
                  <a:pt x="8173" y="24420"/>
                </a:lnTo>
                <a:lnTo>
                  <a:pt x="7901" y="27275"/>
                </a:lnTo>
                <a:lnTo>
                  <a:pt x="0" y="129095"/>
                </a:lnTo>
                <a:lnTo>
                  <a:pt x="113" y="136676"/>
                </a:lnTo>
                <a:lnTo>
                  <a:pt x="1544" y="214566"/>
                </a:lnTo>
                <a:lnTo>
                  <a:pt x="1668" y="221360"/>
                </a:lnTo>
                <a:lnTo>
                  <a:pt x="1795" y="228252"/>
                </a:lnTo>
                <a:lnTo>
                  <a:pt x="1840" y="230713"/>
                </a:lnTo>
                <a:close/>
              </a:path>
              <a:path w="273050" h="304800">
                <a:moveTo>
                  <a:pt x="38690" y="299151"/>
                </a:moveTo>
                <a:lnTo>
                  <a:pt x="120743" y="299151"/>
                </a:lnTo>
                <a:lnTo>
                  <a:pt x="122337" y="297379"/>
                </a:lnTo>
                <a:lnTo>
                  <a:pt x="149515" y="267537"/>
                </a:lnTo>
                <a:lnTo>
                  <a:pt x="151355" y="265470"/>
                </a:lnTo>
                <a:lnTo>
                  <a:pt x="152444" y="262713"/>
                </a:lnTo>
                <a:lnTo>
                  <a:pt x="161436" y="64103"/>
                </a:lnTo>
                <a:lnTo>
                  <a:pt x="165591" y="59278"/>
                </a:lnTo>
                <a:lnTo>
                  <a:pt x="170563" y="59278"/>
                </a:lnTo>
                <a:lnTo>
                  <a:pt x="191203" y="58884"/>
                </a:lnTo>
                <a:lnTo>
                  <a:pt x="114397" y="58884"/>
                </a:lnTo>
                <a:lnTo>
                  <a:pt x="105035" y="214566"/>
                </a:lnTo>
                <a:lnTo>
                  <a:pt x="104763" y="218111"/>
                </a:lnTo>
                <a:lnTo>
                  <a:pt x="103196" y="221360"/>
                </a:lnTo>
                <a:lnTo>
                  <a:pt x="92434" y="230024"/>
                </a:lnTo>
                <a:lnTo>
                  <a:pt x="90322" y="230713"/>
                </a:lnTo>
                <a:lnTo>
                  <a:pt x="1840" y="230713"/>
                </a:lnTo>
                <a:lnTo>
                  <a:pt x="2668" y="275816"/>
                </a:lnTo>
                <a:lnTo>
                  <a:pt x="38009" y="298856"/>
                </a:lnTo>
                <a:lnTo>
                  <a:pt x="38690" y="299151"/>
                </a:lnTo>
                <a:close/>
              </a:path>
              <a:path w="273050" h="304800">
                <a:moveTo>
                  <a:pt x="205896" y="286745"/>
                </a:moveTo>
                <a:lnTo>
                  <a:pt x="207210" y="286745"/>
                </a:lnTo>
                <a:lnTo>
                  <a:pt x="209867" y="286450"/>
                </a:lnTo>
                <a:lnTo>
                  <a:pt x="205429" y="286450"/>
                </a:lnTo>
                <a:lnTo>
                  <a:pt x="205896" y="286745"/>
                </a:lnTo>
                <a:close/>
              </a:path>
              <a:path w="273050" h="304800">
                <a:moveTo>
                  <a:pt x="115798" y="300333"/>
                </a:moveTo>
                <a:lnTo>
                  <a:pt x="118399" y="300333"/>
                </a:lnTo>
                <a:lnTo>
                  <a:pt x="120999" y="299151"/>
                </a:lnTo>
                <a:lnTo>
                  <a:pt x="33463" y="299151"/>
                </a:lnTo>
                <a:lnTo>
                  <a:pt x="115798" y="300333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>
            <a:extLst>
              <a:ext uri="{FF2B5EF4-FFF2-40B4-BE49-F238E27FC236}">
                <a16:creationId xmlns:a16="http://schemas.microsoft.com/office/drawing/2014/main" id="{329B4D50-882A-EFFF-7C1A-F54E3857E2A6}"/>
              </a:ext>
            </a:extLst>
          </p:cNvPr>
          <p:cNvSpPr/>
          <p:nvPr/>
        </p:nvSpPr>
        <p:spPr>
          <a:xfrm>
            <a:off x="7139761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780" y="335583"/>
                </a:moveTo>
                <a:lnTo>
                  <a:pt x="344367" y="335583"/>
                </a:lnTo>
                <a:lnTo>
                  <a:pt x="380362" y="326229"/>
                </a:lnTo>
                <a:lnTo>
                  <a:pt x="382406" y="325737"/>
                </a:lnTo>
                <a:lnTo>
                  <a:pt x="383836" y="323472"/>
                </a:lnTo>
                <a:lnTo>
                  <a:pt x="383784" y="317565"/>
                </a:lnTo>
                <a:lnTo>
                  <a:pt x="382113" y="209940"/>
                </a:lnTo>
                <a:lnTo>
                  <a:pt x="381997" y="202457"/>
                </a:lnTo>
                <a:lnTo>
                  <a:pt x="373483" y="54355"/>
                </a:lnTo>
                <a:lnTo>
                  <a:pt x="373415" y="52582"/>
                </a:lnTo>
                <a:lnTo>
                  <a:pt x="372529" y="50908"/>
                </a:lnTo>
                <a:lnTo>
                  <a:pt x="371099" y="50022"/>
                </a:lnTo>
                <a:lnTo>
                  <a:pt x="324575" y="11718"/>
                </a:lnTo>
                <a:lnTo>
                  <a:pt x="311701" y="3150"/>
                </a:lnTo>
                <a:lnTo>
                  <a:pt x="310952" y="2855"/>
                </a:lnTo>
                <a:lnTo>
                  <a:pt x="310202" y="2855"/>
                </a:lnTo>
                <a:lnTo>
                  <a:pt x="192429" y="0"/>
                </a:lnTo>
                <a:lnTo>
                  <a:pt x="191611" y="0"/>
                </a:lnTo>
                <a:lnTo>
                  <a:pt x="190862" y="196"/>
                </a:lnTo>
                <a:lnTo>
                  <a:pt x="190113" y="689"/>
                </a:lnTo>
                <a:lnTo>
                  <a:pt x="153807" y="27472"/>
                </a:lnTo>
                <a:lnTo>
                  <a:pt x="152376" y="28457"/>
                </a:lnTo>
                <a:lnTo>
                  <a:pt x="151559" y="30230"/>
                </a:lnTo>
                <a:lnTo>
                  <a:pt x="151524" y="36052"/>
                </a:lnTo>
                <a:lnTo>
                  <a:pt x="150970" y="97482"/>
                </a:lnTo>
                <a:lnTo>
                  <a:pt x="289018" y="97482"/>
                </a:lnTo>
                <a:lnTo>
                  <a:pt x="295421" y="106343"/>
                </a:lnTo>
                <a:lnTo>
                  <a:pt x="295830" y="108903"/>
                </a:lnTo>
                <a:lnTo>
                  <a:pt x="306592" y="149969"/>
                </a:lnTo>
                <a:lnTo>
                  <a:pt x="307983" y="159472"/>
                </a:lnTo>
                <a:lnTo>
                  <a:pt x="308985" y="169058"/>
                </a:lnTo>
                <a:lnTo>
                  <a:pt x="309590" y="178700"/>
                </a:lnTo>
                <a:lnTo>
                  <a:pt x="309622" y="247551"/>
                </a:lnTo>
                <a:lnTo>
                  <a:pt x="309485" y="294427"/>
                </a:lnTo>
                <a:lnTo>
                  <a:pt x="309385" y="328986"/>
                </a:lnTo>
                <a:lnTo>
                  <a:pt x="311088" y="331349"/>
                </a:lnTo>
                <a:lnTo>
                  <a:pt x="313404" y="331645"/>
                </a:lnTo>
                <a:lnTo>
                  <a:pt x="341780" y="335583"/>
                </a:lnTo>
                <a:close/>
              </a:path>
              <a:path w="384175" h="353695">
                <a:moveTo>
                  <a:pt x="2414" y="247551"/>
                </a:moveTo>
                <a:lnTo>
                  <a:pt x="80173" y="247551"/>
                </a:lnTo>
                <a:lnTo>
                  <a:pt x="77380" y="244992"/>
                </a:lnTo>
                <a:lnTo>
                  <a:pt x="77380" y="241545"/>
                </a:lnTo>
                <a:lnTo>
                  <a:pt x="65323" y="24420"/>
                </a:lnTo>
                <a:lnTo>
                  <a:pt x="65258" y="22957"/>
                </a:lnTo>
                <a:lnTo>
                  <a:pt x="65187" y="21368"/>
                </a:lnTo>
                <a:lnTo>
                  <a:pt x="57558" y="13096"/>
                </a:lnTo>
                <a:lnTo>
                  <a:pt x="14100" y="17034"/>
                </a:lnTo>
                <a:lnTo>
                  <a:pt x="1771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03" y="231503"/>
                </a:lnTo>
                <a:lnTo>
                  <a:pt x="2218" y="232684"/>
                </a:lnTo>
                <a:lnTo>
                  <a:pt x="2335" y="241545"/>
                </a:lnTo>
                <a:lnTo>
                  <a:pt x="2414" y="247551"/>
                </a:lnTo>
                <a:close/>
              </a:path>
              <a:path w="384175" h="353695">
                <a:moveTo>
                  <a:pt x="56741" y="353404"/>
                </a:moveTo>
                <a:lnTo>
                  <a:pt x="58103" y="353404"/>
                </a:lnTo>
                <a:lnTo>
                  <a:pt x="188478" y="335583"/>
                </a:lnTo>
                <a:lnTo>
                  <a:pt x="190113" y="335288"/>
                </a:lnTo>
                <a:lnTo>
                  <a:pt x="191611" y="334008"/>
                </a:lnTo>
                <a:lnTo>
                  <a:pt x="192314" y="331645"/>
                </a:lnTo>
                <a:lnTo>
                  <a:pt x="203668" y="296199"/>
                </a:lnTo>
                <a:lnTo>
                  <a:pt x="203941" y="295608"/>
                </a:lnTo>
                <a:lnTo>
                  <a:pt x="204009" y="294427"/>
                </a:lnTo>
                <a:lnTo>
                  <a:pt x="206938" y="189944"/>
                </a:lnTo>
                <a:lnTo>
                  <a:pt x="206325" y="118265"/>
                </a:lnTo>
                <a:lnTo>
                  <a:pt x="206325" y="115599"/>
                </a:lnTo>
                <a:lnTo>
                  <a:pt x="206618" y="108903"/>
                </a:lnTo>
                <a:lnTo>
                  <a:pt x="206665" y="107820"/>
                </a:lnTo>
                <a:lnTo>
                  <a:pt x="208845" y="107427"/>
                </a:lnTo>
                <a:lnTo>
                  <a:pt x="263202" y="98762"/>
                </a:lnTo>
                <a:lnTo>
                  <a:pt x="263543" y="98762"/>
                </a:lnTo>
                <a:lnTo>
                  <a:pt x="289018" y="97482"/>
                </a:lnTo>
                <a:lnTo>
                  <a:pt x="150970" y="97482"/>
                </a:lnTo>
                <a:lnTo>
                  <a:pt x="150497" y="149969"/>
                </a:lnTo>
                <a:lnTo>
                  <a:pt x="150411" y="159472"/>
                </a:lnTo>
                <a:lnTo>
                  <a:pt x="150325" y="169058"/>
                </a:lnTo>
                <a:lnTo>
                  <a:pt x="150238" y="178700"/>
                </a:lnTo>
                <a:lnTo>
                  <a:pt x="150136" y="189944"/>
                </a:lnTo>
                <a:lnTo>
                  <a:pt x="150060" y="207380"/>
                </a:lnTo>
                <a:lnTo>
                  <a:pt x="149515" y="208955"/>
                </a:lnTo>
                <a:lnTo>
                  <a:pt x="148494" y="209940"/>
                </a:lnTo>
                <a:lnTo>
                  <a:pt x="128331" y="231503"/>
                </a:lnTo>
                <a:lnTo>
                  <a:pt x="127854" y="232093"/>
                </a:lnTo>
                <a:lnTo>
                  <a:pt x="127173" y="232487"/>
                </a:lnTo>
                <a:lnTo>
                  <a:pt x="126492" y="232684"/>
                </a:lnTo>
                <a:lnTo>
                  <a:pt x="83102" y="246370"/>
                </a:lnTo>
                <a:lnTo>
                  <a:pt x="83034" y="246665"/>
                </a:lnTo>
                <a:lnTo>
                  <a:pt x="80173" y="247551"/>
                </a:lnTo>
                <a:lnTo>
                  <a:pt x="2414" y="247551"/>
                </a:lnTo>
                <a:lnTo>
                  <a:pt x="3337" y="317565"/>
                </a:lnTo>
                <a:lnTo>
                  <a:pt x="25475" y="346118"/>
                </a:lnTo>
                <a:lnTo>
                  <a:pt x="56741" y="353404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>
            <a:extLst>
              <a:ext uri="{FF2B5EF4-FFF2-40B4-BE49-F238E27FC236}">
                <a16:creationId xmlns:a16="http://schemas.microsoft.com/office/drawing/2014/main" id="{4D8080F5-71CE-F098-8D5C-30FBF2A9E6FC}"/>
              </a:ext>
            </a:extLst>
          </p:cNvPr>
          <p:cNvSpPr/>
          <p:nvPr/>
        </p:nvSpPr>
        <p:spPr>
          <a:xfrm>
            <a:off x="8707737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712" y="335583"/>
                </a:moveTo>
                <a:lnTo>
                  <a:pt x="344299" y="335583"/>
                </a:lnTo>
                <a:lnTo>
                  <a:pt x="380294" y="326229"/>
                </a:lnTo>
                <a:lnTo>
                  <a:pt x="382338" y="325737"/>
                </a:lnTo>
                <a:lnTo>
                  <a:pt x="383836" y="323472"/>
                </a:lnTo>
                <a:lnTo>
                  <a:pt x="383783" y="317565"/>
                </a:lnTo>
                <a:lnTo>
                  <a:pt x="382050" y="209940"/>
                </a:lnTo>
                <a:lnTo>
                  <a:pt x="381929" y="202457"/>
                </a:lnTo>
                <a:lnTo>
                  <a:pt x="373415" y="54355"/>
                </a:lnTo>
                <a:lnTo>
                  <a:pt x="373346" y="52582"/>
                </a:lnTo>
                <a:lnTo>
                  <a:pt x="372461" y="50908"/>
                </a:lnTo>
                <a:lnTo>
                  <a:pt x="371031" y="50022"/>
                </a:lnTo>
                <a:lnTo>
                  <a:pt x="324575" y="11718"/>
                </a:lnTo>
                <a:lnTo>
                  <a:pt x="312314" y="3545"/>
                </a:lnTo>
                <a:lnTo>
                  <a:pt x="311633" y="3150"/>
                </a:lnTo>
                <a:lnTo>
                  <a:pt x="310884" y="2855"/>
                </a:lnTo>
                <a:lnTo>
                  <a:pt x="310134" y="2855"/>
                </a:lnTo>
                <a:lnTo>
                  <a:pt x="192361" y="0"/>
                </a:lnTo>
                <a:lnTo>
                  <a:pt x="191543" y="0"/>
                </a:lnTo>
                <a:lnTo>
                  <a:pt x="190794" y="196"/>
                </a:lnTo>
                <a:lnTo>
                  <a:pt x="190045" y="689"/>
                </a:lnTo>
                <a:lnTo>
                  <a:pt x="153739" y="27472"/>
                </a:lnTo>
                <a:lnTo>
                  <a:pt x="152308" y="28457"/>
                </a:lnTo>
                <a:lnTo>
                  <a:pt x="151491" y="30230"/>
                </a:lnTo>
                <a:lnTo>
                  <a:pt x="151456" y="36052"/>
                </a:lnTo>
                <a:lnTo>
                  <a:pt x="150902" y="97482"/>
                </a:lnTo>
                <a:lnTo>
                  <a:pt x="288950" y="97482"/>
                </a:lnTo>
                <a:lnTo>
                  <a:pt x="295353" y="106343"/>
                </a:lnTo>
                <a:lnTo>
                  <a:pt x="295762" y="108903"/>
                </a:lnTo>
                <a:lnTo>
                  <a:pt x="306524" y="149969"/>
                </a:lnTo>
                <a:lnTo>
                  <a:pt x="307944" y="159472"/>
                </a:lnTo>
                <a:lnTo>
                  <a:pt x="308942" y="169058"/>
                </a:lnTo>
                <a:lnTo>
                  <a:pt x="309532" y="178700"/>
                </a:lnTo>
                <a:lnTo>
                  <a:pt x="309554" y="247551"/>
                </a:lnTo>
                <a:lnTo>
                  <a:pt x="309417" y="294427"/>
                </a:lnTo>
                <a:lnTo>
                  <a:pt x="309317" y="328986"/>
                </a:lnTo>
                <a:lnTo>
                  <a:pt x="311088" y="331349"/>
                </a:lnTo>
                <a:lnTo>
                  <a:pt x="341712" y="335583"/>
                </a:lnTo>
                <a:close/>
              </a:path>
              <a:path w="384175" h="353695">
                <a:moveTo>
                  <a:pt x="2414" y="247551"/>
                </a:moveTo>
                <a:lnTo>
                  <a:pt x="80173" y="247551"/>
                </a:lnTo>
                <a:lnTo>
                  <a:pt x="77448" y="244992"/>
                </a:lnTo>
                <a:lnTo>
                  <a:pt x="77448" y="241545"/>
                </a:lnTo>
                <a:lnTo>
                  <a:pt x="65323" y="24420"/>
                </a:lnTo>
                <a:lnTo>
                  <a:pt x="65255" y="21368"/>
                </a:lnTo>
                <a:lnTo>
                  <a:pt x="57558" y="13096"/>
                </a:lnTo>
                <a:lnTo>
                  <a:pt x="14168" y="17034"/>
                </a:lnTo>
                <a:lnTo>
                  <a:pt x="1771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03" y="231503"/>
                </a:lnTo>
                <a:lnTo>
                  <a:pt x="2216" y="232487"/>
                </a:lnTo>
                <a:lnTo>
                  <a:pt x="2335" y="241545"/>
                </a:lnTo>
                <a:lnTo>
                  <a:pt x="2414" y="247551"/>
                </a:lnTo>
                <a:close/>
              </a:path>
              <a:path w="384175" h="353695">
                <a:moveTo>
                  <a:pt x="56741" y="353404"/>
                </a:moveTo>
                <a:lnTo>
                  <a:pt x="58103" y="353404"/>
                </a:lnTo>
                <a:lnTo>
                  <a:pt x="188410" y="335583"/>
                </a:lnTo>
                <a:lnTo>
                  <a:pt x="190045" y="335288"/>
                </a:lnTo>
                <a:lnTo>
                  <a:pt x="191543" y="334008"/>
                </a:lnTo>
                <a:lnTo>
                  <a:pt x="192247" y="331645"/>
                </a:lnTo>
                <a:lnTo>
                  <a:pt x="203668" y="296199"/>
                </a:lnTo>
                <a:lnTo>
                  <a:pt x="203872" y="295608"/>
                </a:lnTo>
                <a:lnTo>
                  <a:pt x="203941" y="294427"/>
                </a:lnTo>
                <a:lnTo>
                  <a:pt x="206938" y="189944"/>
                </a:lnTo>
                <a:lnTo>
                  <a:pt x="206257" y="118265"/>
                </a:lnTo>
                <a:lnTo>
                  <a:pt x="206257" y="115599"/>
                </a:lnTo>
                <a:lnTo>
                  <a:pt x="206550" y="108903"/>
                </a:lnTo>
                <a:lnTo>
                  <a:pt x="206597" y="107820"/>
                </a:lnTo>
                <a:lnTo>
                  <a:pt x="208777" y="107427"/>
                </a:lnTo>
                <a:lnTo>
                  <a:pt x="263134" y="98762"/>
                </a:lnTo>
                <a:lnTo>
                  <a:pt x="263474" y="98762"/>
                </a:lnTo>
                <a:lnTo>
                  <a:pt x="288950" y="97482"/>
                </a:lnTo>
                <a:lnTo>
                  <a:pt x="150902" y="97482"/>
                </a:lnTo>
                <a:lnTo>
                  <a:pt x="150429" y="149969"/>
                </a:lnTo>
                <a:lnTo>
                  <a:pt x="150343" y="159472"/>
                </a:lnTo>
                <a:lnTo>
                  <a:pt x="150256" y="169058"/>
                </a:lnTo>
                <a:lnTo>
                  <a:pt x="150169" y="178700"/>
                </a:lnTo>
                <a:lnTo>
                  <a:pt x="150068" y="189944"/>
                </a:lnTo>
                <a:lnTo>
                  <a:pt x="149992" y="207380"/>
                </a:lnTo>
                <a:lnTo>
                  <a:pt x="149447" y="208955"/>
                </a:lnTo>
                <a:lnTo>
                  <a:pt x="148426" y="209940"/>
                </a:lnTo>
                <a:lnTo>
                  <a:pt x="128263" y="231503"/>
                </a:lnTo>
                <a:lnTo>
                  <a:pt x="127786" y="232093"/>
                </a:lnTo>
                <a:lnTo>
                  <a:pt x="127105" y="232487"/>
                </a:lnTo>
                <a:lnTo>
                  <a:pt x="83034" y="246370"/>
                </a:lnTo>
                <a:lnTo>
                  <a:pt x="83034" y="246665"/>
                </a:lnTo>
                <a:lnTo>
                  <a:pt x="80173" y="247551"/>
                </a:lnTo>
                <a:lnTo>
                  <a:pt x="2414" y="247551"/>
                </a:lnTo>
                <a:lnTo>
                  <a:pt x="3337" y="317565"/>
                </a:lnTo>
                <a:lnTo>
                  <a:pt x="3405" y="318943"/>
                </a:lnTo>
                <a:lnTo>
                  <a:pt x="3814" y="320223"/>
                </a:lnTo>
                <a:lnTo>
                  <a:pt x="24045" y="344838"/>
                </a:lnTo>
                <a:lnTo>
                  <a:pt x="24658" y="345626"/>
                </a:lnTo>
                <a:lnTo>
                  <a:pt x="25543" y="346118"/>
                </a:lnTo>
                <a:lnTo>
                  <a:pt x="56741" y="353404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>
            <a:extLst>
              <a:ext uri="{FF2B5EF4-FFF2-40B4-BE49-F238E27FC236}">
                <a16:creationId xmlns:a16="http://schemas.microsoft.com/office/drawing/2014/main" id="{9B3B5492-98CE-207A-E02B-9A601842B292}"/>
              </a:ext>
            </a:extLst>
          </p:cNvPr>
          <p:cNvSpPr/>
          <p:nvPr/>
        </p:nvSpPr>
        <p:spPr>
          <a:xfrm>
            <a:off x="7590966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351" y="304468"/>
                </a:moveTo>
                <a:lnTo>
                  <a:pt x="229961" y="304468"/>
                </a:lnTo>
                <a:lnTo>
                  <a:pt x="250055" y="304074"/>
                </a:lnTo>
                <a:lnTo>
                  <a:pt x="253461" y="304074"/>
                </a:lnTo>
                <a:lnTo>
                  <a:pt x="267561" y="277982"/>
                </a:lnTo>
                <a:lnTo>
                  <a:pt x="267561" y="275816"/>
                </a:lnTo>
                <a:lnTo>
                  <a:pt x="263747" y="136676"/>
                </a:lnTo>
                <a:lnTo>
                  <a:pt x="263747" y="134805"/>
                </a:lnTo>
                <a:lnTo>
                  <a:pt x="272466" y="55044"/>
                </a:lnTo>
                <a:lnTo>
                  <a:pt x="272806" y="52188"/>
                </a:lnTo>
                <a:lnTo>
                  <a:pt x="272261" y="49431"/>
                </a:lnTo>
                <a:lnTo>
                  <a:pt x="270899" y="47068"/>
                </a:lnTo>
                <a:lnTo>
                  <a:pt x="257548" y="23042"/>
                </a:lnTo>
                <a:lnTo>
                  <a:pt x="255505" y="21368"/>
                </a:lnTo>
                <a:lnTo>
                  <a:pt x="253121" y="20679"/>
                </a:lnTo>
                <a:lnTo>
                  <a:pt x="231174" y="14573"/>
                </a:lnTo>
                <a:lnTo>
                  <a:pt x="230983" y="14573"/>
                </a:lnTo>
                <a:lnTo>
                  <a:pt x="159797" y="0"/>
                </a:lnTo>
                <a:lnTo>
                  <a:pt x="158030" y="0"/>
                </a:lnTo>
                <a:lnTo>
                  <a:pt x="137936" y="1476"/>
                </a:lnTo>
                <a:lnTo>
                  <a:pt x="135143" y="3446"/>
                </a:lnTo>
                <a:lnTo>
                  <a:pt x="133508" y="6597"/>
                </a:lnTo>
                <a:lnTo>
                  <a:pt x="116002" y="39781"/>
                </a:lnTo>
                <a:lnTo>
                  <a:pt x="115457" y="41652"/>
                </a:lnTo>
                <a:lnTo>
                  <a:pt x="115389" y="43523"/>
                </a:lnTo>
                <a:lnTo>
                  <a:pt x="114460" y="58884"/>
                </a:lnTo>
                <a:lnTo>
                  <a:pt x="191203" y="58884"/>
                </a:lnTo>
                <a:lnTo>
                  <a:pt x="195562" y="64103"/>
                </a:lnTo>
                <a:lnTo>
                  <a:pt x="195562" y="146522"/>
                </a:lnTo>
                <a:lnTo>
                  <a:pt x="202244" y="275816"/>
                </a:lnTo>
                <a:lnTo>
                  <a:pt x="202355" y="277982"/>
                </a:lnTo>
                <a:lnTo>
                  <a:pt x="202442" y="279656"/>
                </a:lnTo>
                <a:lnTo>
                  <a:pt x="205030" y="286155"/>
                </a:lnTo>
                <a:lnTo>
                  <a:pt x="205497" y="286450"/>
                </a:lnTo>
                <a:lnTo>
                  <a:pt x="209935" y="286450"/>
                </a:lnTo>
                <a:lnTo>
                  <a:pt x="207891" y="296591"/>
                </a:lnTo>
                <a:lnTo>
                  <a:pt x="208572" y="297970"/>
                </a:lnTo>
                <a:lnTo>
                  <a:pt x="209730" y="298462"/>
                </a:lnTo>
                <a:lnTo>
                  <a:pt x="218177" y="301810"/>
                </a:lnTo>
                <a:lnTo>
                  <a:pt x="222945" y="303484"/>
                </a:lnTo>
                <a:lnTo>
                  <a:pt x="226351" y="304468"/>
                </a:lnTo>
                <a:close/>
              </a:path>
              <a:path w="273050" h="304800">
                <a:moveTo>
                  <a:pt x="1886" y="230713"/>
                </a:moveTo>
                <a:lnTo>
                  <a:pt x="90322" y="230713"/>
                </a:lnTo>
                <a:lnTo>
                  <a:pt x="66618" y="228646"/>
                </a:lnTo>
                <a:lnTo>
                  <a:pt x="61441" y="228252"/>
                </a:lnTo>
                <a:lnTo>
                  <a:pt x="57490" y="222738"/>
                </a:lnTo>
                <a:lnTo>
                  <a:pt x="66931" y="49431"/>
                </a:lnTo>
                <a:lnTo>
                  <a:pt x="66971" y="48701"/>
                </a:lnTo>
                <a:lnTo>
                  <a:pt x="55583" y="19792"/>
                </a:lnTo>
                <a:lnTo>
                  <a:pt x="54220" y="16247"/>
                </a:lnTo>
                <a:lnTo>
                  <a:pt x="51359" y="13786"/>
                </a:lnTo>
                <a:lnTo>
                  <a:pt x="22069" y="9551"/>
                </a:lnTo>
                <a:lnTo>
                  <a:pt x="19345" y="10634"/>
                </a:lnTo>
                <a:lnTo>
                  <a:pt x="9263" y="21762"/>
                </a:lnTo>
                <a:lnTo>
                  <a:pt x="8173" y="24420"/>
                </a:lnTo>
                <a:lnTo>
                  <a:pt x="7969" y="27275"/>
                </a:lnTo>
                <a:lnTo>
                  <a:pt x="0" y="129095"/>
                </a:lnTo>
                <a:lnTo>
                  <a:pt x="116" y="136676"/>
                </a:lnTo>
                <a:lnTo>
                  <a:pt x="1649" y="218111"/>
                </a:lnTo>
                <a:lnTo>
                  <a:pt x="1736" y="222738"/>
                </a:lnTo>
                <a:lnTo>
                  <a:pt x="1847" y="228646"/>
                </a:lnTo>
                <a:lnTo>
                  <a:pt x="1886" y="230713"/>
                </a:lnTo>
                <a:close/>
              </a:path>
              <a:path w="273050" h="304800">
                <a:moveTo>
                  <a:pt x="38758" y="299151"/>
                </a:moveTo>
                <a:lnTo>
                  <a:pt x="120750" y="299151"/>
                </a:lnTo>
                <a:lnTo>
                  <a:pt x="122405" y="297379"/>
                </a:lnTo>
                <a:lnTo>
                  <a:pt x="149515" y="267537"/>
                </a:lnTo>
                <a:lnTo>
                  <a:pt x="151423" y="265470"/>
                </a:lnTo>
                <a:lnTo>
                  <a:pt x="152444" y="262713"/>
                </a:lnTo>
                <a:lnTo>
                  <a:pt x="152649" y="259661"/>
                </a:lnTo>
                <a:lnTo>
                  <a:pt x="161504" y="64103"/>
                </a:lnTo>
                <a:lnTo>
                  <a:pt x="165659" y="59278"/>
                </a:lnTo>
                <a:lnTo>
                  <a:pt x="170632" y="59278"/>
                </a:lnTo>
                <a:lnTo>
                  <a:pt x="191203" y="58884"/>
                </a:lnTo>
                <a:lnTo>
                  <a:pt x="114460" y="58884"/>
                </a:lnTo>
                <a:lnTo>
                  <a:pt x="104831" y="218111"/>
                </a:lnTo>
                <a:lnTo>
                  <a:pt x="103264" y="221360"/>
                </a:lnTo>
                <a:lnTo>
                  <a:pt x="92502" y="230024"/>
                </a:lnTo>
                <a:lnTo>
                  <a:pt x="90322" y="230713"/>
                </a:lnTo>
                <a:lnTo>
                  <a:pt x="1886" y="230713"/>
                </a:lnTo>
                <a:lnTo>
                  <a:pt x="2735" y="275816"/>
                </a:lnTo>
                <a:lnTo>
                  <a:pt x="2860" y="283989"/>
                </a:lnTo>
                <a:lnTo>
                  <a:pt x="5721" y="288321"/>
                </a:lnTo>
                <a:lnTo>
                  <a:pt x="9808" y="289699"/>
                </a:lnTo>
                <a:lnTo>
                  <a:pt x="38009" y="298856"/>
                </a:lnTo>
                <a:lnTo>
                  <a:pt x="38758" y="299151"/>
                </a:lnTo>
                <a:close/>
              </a:path>
              <a:path w="273050" h="304800">
                <a:moveTo>
                  <a:pt x="205965" y="286745"/>
                </a:moveTo>
                <a:lnTo>
                  <a:pt x="207278" y="286745"/>
                </a:lnTo>
                <a:lnTo>
                  <a:pt x="209935" y="286450"/>
                </a:lnTo>
                <a:lnTo>
                  <a:pt x="205497" y="286450"/>
                </a:lnTo>
                <a:lnTo>
                  <a:pt x="205965" y="286745"/>
                </a:lnTo>
                <a:close/>
              </a:path>
              <a:path w="273050" h="304800">
                <a:moveTo>
                  <a:pt x="115866" y="300333"/>
                </a:moveTo>
                <a:lnTo>
                  <a:pt x="118460" y="300333"/>
                </a:lnTo>
                <a:lnTo>
                  <a:pt x="120987" y="299151"/>
                </a:lnTo>
                <a:lnTo>
                  <a:pt x="33531" y="299151"/>
                </a:lnTo>
                <a:lnTo>
                  <a:pt x="115866" y="300333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>
            <a:extLst>
              <a:ext uri="{FF2B5EF4-FFF2-40B4-BE49-F238E27FC236}">
                <a16:creationId xmlns:a16="http://schemas.microsoft.com/office/drawing/2014/main" id="{9737B52C-BCCE-A48E-4BC5-622D4B2CA855}"/>
              </a:ext>
            </a:extLst>
          </p:cNvPr>
          <p:cNvSpPr/>
          <p:nvPr/>
        </p:nvSpPr>
        <p:spPr>
          <a:xfrm>
            <a:off x="7930595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712" y="335583"/>
                </a:moveTo>
                <a:lnTo>
                  <a:pt x="344232" y="335583"/>
                </a:lnTo>
                <a:lnTo>
                  <a:pt x="380294" y="326229"/>
                </a:lnTo>
                <a:lnTo>
                  <a:pt x="382338" y="325737"/>
                </a:lnTo>
                <a:lnTo>
                  <a:pt x="383768" y="323472"/>
                </a:lnTo>
                <a:lnTo>
                  <a:pt x="383716" y="317565"/>
                </a:lnTo>
                <a:lnTo>
                  <a:pt x="382045" y="209940"/>
                </a:lnTo>
                <a:lnTo>
                  <a:pt x="373415" y="54355"/>
                </a:lnTo>
                <a:lnTo>
                  <a:pt x="371031" y="50022"/>
                </a:lnTo>
                <a:lnTo>
                  <a:pt x="324507" y="11718"/>
                </a:lnTo>
                <a:lnTo>
                  <a:pt x="312246" y="3545"/>
                </a:lnTo>
                <a:lnTo>
                  <a:pt x="311565" y="3150"/>
                </a:lnTo>
                <a:lnTo>
                  <a:pt x="310884" y="2855"/>
                </a:lnTo>
                <a:lnTo>
                  <a:pt x="310134" y="2855"/>
                </a:lnTo>
                <a:lnTo>
                  <a:pt x="192293" y="0"/>
                </a:lnTo>
                <a:lnTo>
                  <a:pt x="191475" y="0"/>
                </a:lnTo>
                <a:lnTo>
                  <a:pt x="190794" y="196"/>
                </a:lnTo>
                <a:lnTo>
                  <a:pt x="190045" y="689"/>
                </a:lnTo>
                <a:lnTo>
                  <a:pt x="153739" y="27472"/>
                </a:lnTo>
                <a:lnTo>
                  <a:pt x="152240" y="28457"/>
                </a:lnTo>
                <a:lnTo>
                  <a:pt x="151423" y="30230"/>
                </a:lnTo>
                <a:lnTo>
                  <a:pt x="151389" y="36052"/>
                </a:lnTo>
                <a:lnTo>
                  <a:pt x="150859" y="97482"/>
                </a:lnTo>
                <a:lnTo>
                  <a:pt x="288950" y="97482"/>
                </a:lnTo>
                <a:lnTo>
                  <a:pt x="295353" y="106343"/>
                </a:lnTo>
                <a:lnTo>
                  <a:pt x="295762" y="108903"/>
                </a:lnTo>
                <a:lnTo>
                  <a:pt x="306524" y="149969"/>
                </a:lnTo>
                <a:lnTo>
                  <a:pt x="307915" y="159472"/>
                </a:lnTo>
                <a:lnTo>
                  <a:pt x="308917" y="169058"/>
                </a:lnTo>
                <a:lnTo>
                  <a:pt x="309522" y="178700"/>
                </a:lnTo>
                <a:lnTo>
                  <a:pt x="309726" y="188369"/>
                </a:lnTo>
                <a:lnTo>
                  <a:pt x="309417" y="294427"/>
                </a:lnTo>
                <a:lnTo>
                  <a:pt x="309317" y="328986"/>
                </a:lnTo>
                <a:lnTo>
                  <a:pt x="311020" y="331349"/>
                </a:lnTo>
                <a:lnTo>
                  <a:pt x="313336" y="331645"/>
                </a:lnTo>
                <a:lnTo>
                  <a:pt x="341712" y="335583"/>
                </a:lnTo>
                <a:close/>
              </a:path>
              <a:path w="384175" h="353695">
                <a:moveTo>
                  <a:pt x="2414" y="247551"/>
                </a:moveTo>
                <a:lnTo>
                  <a:pt x="80173" y="247551"/>
                </a:lnTo>
                <a:lnTo>
                  <a:pt x="77380" y="244992"/>
                </a:lnTo>
                <a:lnTo>
                  <a:pt x="77380" y="241545"/>
                </a:lnTo>
                <a:lnTo>
                  <a:pt x="65255" y="24420"/>
                </a:lnTo>
                <a:lnTo>
                  <a:pt x="65187" y="21368"/>
                </a:lnTo>
                <a:lnTo>
                  <a:pt x="57490" y="13096"/>
                </a:lnTo>
                <a:lnTo>
                  <a:pt x="14100" y="17034"/>
                </a:lnTo>
                <a:lnTo>
                  <a:pt x="1771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10" y="232093"/>
                </a:lnTo>
                <a:lnTo>
                  <a:pt x="2335" y="241545"/>
                </a:lnTo>
                <a:lnTo>
                  <a:pt x="2414" y="247551"/>
                </a:lnTo>
                <a:close/>
              </a:path>
              <a:path w="384175" h="353695">
                <a:moveTo>
                  <a:pt x="56672" y="353404"/>
                </a:moveTo>
                <a:lnTo>
                  <a:pt x="58103" y="353404"/>
                </a:lnTo>
                <a:lnTo>
                  <a:pt x="188410" y="335583"/>
                </a:lnTo>
                <a:lnTo>
                  <a:pt x="190045" y="335288"/>
                </a:lnTo>
                <a:lnTo>
                  <a:pt x="191475" y="334008"/>
                </a:lnTo>
                <a:lnTo>
                  <a:pt x="203600" y="296199"/>
                </a:lnTo>
                <a:lnTo>
                  <a:pt x="203872" y="295608"/>
                </a:lnTo>
                <a:lnTo>
                  <a:pt x="203941" y="294427"/>
                </a:lnTo>
                <a:lnTo>
                  <a:pt x="206870" y="189944"/>
                </a:lnTo>
                <a:lnTo>
                  <a:pt x="206188" y="118265"/>
                </a:lnTo>
                <a:lnTo>
                  <a:pt x="206188" y="115599"/>
                </a:lnTo>
                <a:lnTo>
                  <a:pt x="206482" y="108903"/>
                </a:lnTo>
                <a:lnTo>
                  <a:pt x="206529" y="107820"/>
                </a:lnTo>
                <a:lnTo>
                  <a:pt x="208777" y="107427"/>
                </a:lnTo>
                <a:lnTo>
                  <a:pt x="263134" y="98762"/>
                </a:lnTo>
                <a:lnTo>
                  <a:pt x="263474" y="98762"/>
                </a:lnTo>
                <a:lnTo>
                  <a:pt x="288950" y="97482"/>
                </a:lnTo>
                <a:lnTo>
                  <a:pt x="150859" y="97482"/>
                </a:lnTo>
                <a:lnTo>
                  <a:pt x="150407" y="149969"/>
                </a:lnTo>
                <a:lnTo>
                  <a:pt x="150325" y="159472"/>
                </a:lnTo>
                <a:lnTo>
                  <a:pt x="150242" y="169058"/>
                </a:lnTo>
                <a:lnTo>
                  <a:pt x="150159" y="178700"/>
                </a:lnTo>
                <a:lnTo>
                  <a:pt x="150062" y="189944"/>
                </a:lnTo>
                <a:lnTo>
                  <a:pt x="149992" y="207380"/>
                </a:lnTo>
                <a:lnTo>
                  <a:pt x="149379" y="208955"/>
                </a:lnTo>
                <a:lnTo>
                  <a:pt x="148426" y="209940"/>
                </a:lnTo>
                <a:lnTo>
                  <a:pt x="127718" y="232093"/>
                </a:lnTo>
                <a:lnTo>
                  <a:pt x="127105" y="232487"/>
                </a:lnTo>
                <a:lnTo>
                  <a:pt x="126424" y="232684"/>
                </a:lnTo>
                <a:lnTo>
                  <a:pt x="83034" y="246370"/>
                </a:lnTo>
                <a:lnTo>
                  <a:pt x="83034" y="246665"/>
                </a:lnTo>
                <a:lnTo>
                  <a:pt x="80173" y="247551"/>
                </a:lnTo>
                <a:lnTo>
                  <a:pt x="2414" y="247551"/>
                </a:lnTo>
                <a:lnTo>
                  <a:pt x="3337" y="317565"/>
                </a:lnTo>
                <a:lnTo>
                  <a:pt x="25475" y="346118"/>
                </a:lnTo>
                <a:lnTo>
                  <a:pt x="56672" y="353404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>
            <a:extLst>
              <a:ext uri="{FF2B5EF4-FFF2-40B4-BE49-F238E27FC236}">
                <a16:creationId xmlns:a16="http://schemas.microsoft.com/office/drawing/2014/main" id="{9185A98C-E988-7881-0E31-960D20ABF73E}"/>
              </a:ext>
            </a:extLst>
          </p:cNvPr>
          <p:cNvSpPr/>
          <p:nvPr/>
        </p:nvSpPr>
        <p:spPr>
          <a:xfrm>
            <a:off x="8381800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351" y="304468"/>
                </a:moveTo>
                <a:lnTo>
                  <a:pt x="229961" y="304468"/>
                </a:lnTo>
                <a:lnTo>
                  <a:pt x="250055" y="304074"/>
                </a:lnTo>
                <a:lnTo>
                  <a:pt x="253461" y="304074"/>
                </a:lnTo>
                <a:lnTo>
                  <a:pt x="267561" y="277982"/>
                </a:lnTo>
                <a:lnTo>
                  <a:pt x="267561" y="275816"/>
                </a:lnTo>
                <a:lnTo>
                  <a:pt x="263747" y="136676"/>
                </a:lnTo>
                <a:lnTo>
                  <a:pt x="263747" y="134805"/>
                </a:lnTo>
                <a:lnTo>
                  <a:pt x="272466" y="55044"/>
                </a:lnTo>
                <a:lnTo>
                  <a:pt x="272806" y="52188"/>
                </a:lnTo>
                <a:lnTo>
                  <a:pt x="272261" y="49431"/>
                </a:lnTo>
                <a:lnTo>
                  <a:pt x="270899" y="47068"/>
                </a:lnTo>
                <a:lnTo>
                  <a:pt x="257548" y="23042"/>
                </a:lnTo>
                <a:lnTo>
                  <a:pt x="255505" y="21368"/>
                </a:lnTo>
                <a:lnTo>
                  <a:pt x="253121" y="20679"/>
                </a:lnTo>
                <a:lnTo>
                  <a:pt x="231174" y="14573"/>
                </a:lnTo>
                <a:lnTo>
                  <a:pt x="230983" y="14573"/>
                </a:lnTo>
                <a:lnTo>
                  <a:pt x="159728" y="0"/>
                </a:lnTo>
                <a:lnTo>
                  <a:pt x="158030" y="0"/>
                </a:lnTo>
                <a:lnTo>
                  <a:pt x="137936" y="1476"/>
                </a:lnTo>
                <a:lnTo>
                  <a:pt x="135143" y="3446"/>
                </a:lnTo>
                <a:lnTo>
                  <a:pt x="133508" y="6597"/>
                </a:lnTo>
                <a:lnTo>
                  <a:pt x="116002" y="39781"/>
                </a:lnTo>
                <a:lnTo>
                  <a:pt x="115457" y="41652"/>
                </a:lnTo>
                <a:lnTo>
                  <a:pt x="115389" y="43523"/>
                </a:lnTo>
                <a:lnTo>
                  <a:pt x="114460" y="58884"/>
                </a:lnTo>
                <a:lnTo>
                  <a:pt x="191203" y="58884"/>
                </a:lnTo>
                <a:lnTo>
                  <a:pt x="195562" y="64103"/>
                </a:lnTo>
                <a:lnTo>
                  <a:pt x="195562" y="146522"/>
                </a:lnTo>
                <a:lnTo>
                  <a:pt x="202244" y="275816"/>
                </a:lnTo>
                <a:lnTo>
                  <a:pt x="202355" y="277982"/>
                </a:lnTo>
                <a:lnTo>
                  <a:pt x="202442" y="279656"/>
                </a:lnTo>
                <a:lnTo>
                  <a:pt x="205030" y="286155"/>
                </a:lnTo>
                <a:lnTo>
                  <a:pt x="205497" y="286450"/>
                </a:lnTo>
                <a:lnTo>
                  <a:pt x="209935" y="286450"/>
                </a:lnTo>
                <a:lnTo>
                  <a:pt x="207891" y="296591"/>
                </a:lnTo>
                <a:lnTo>
                  <a:pt x="208572" y="297970"/>
                </a:lnTo>
                <a:lnTo>
                  <a:pt x="209730" y="298462"/>
                </a:lnTo>
                <a:lnTo>
                  <a:pt x="218177" y="301810"/>
                </a:lnTo>
                <a:lnTo>
                  <a:pt x="222945" y="303484"/>
                </a:lnTo>
                <a:lnTo>
                  <a:pt x="226351" y="304468"/>
                </a:lnTo>
                <a:close/>
              </a:path>
              <a:path w="273050" h="304800">
                <a:moveTo>
                  <a:pt x="1886" y="230713"/>
                </a:moveTo>
                <a:lnTo>
                  <a:pt x="90322" y="230713"/>
                </a:lnTo>
                <a:lnTo>
                  <a:pt x="66618" y="228646"/>
                </a:lnTo>
                <a:lnTo>
                  <a:pt x="61373" y="228252"/>
                </a:lnTo>
                <a:lnTo>
                  <a:pt x="57490" y="222738"/>
                </a:lnTo>
                <a:lnTo>
                  <a:pt x="66931" y="49431"/>
                </a:lnTo>
                <a:lnTo>
                  <a:pt x="66971" y="48701"/>
                </a:lnTo>
                <a:lnTo>
                  <a:pt x="55583" y="19792"/>
                </a:lnTo>
                <a:lnTo>
                  <a:pt x="54220" y="16247"/>
                </a:lnTo>
                <a:lnTo>
                  <a:pt x="51359" y="13786"/>
                </a:lnTo>
                <a:lnTo>
                  <a:pt x="22069" y="9551"/>
                </a:lnTo>
                <a:lnTo>
                  <a:pt x="19276" y="10634"/>
                </a:lnTo>
                <a:lnTo>
                  <a:pt x="11055" y="19792"/>
                </a:lnTo>
                <a:lnTo>
                  <a:pt x="9263" y="21762"/>
                </a:lnTo>
                <a:lnTo>
                  <a:pt x="8173" y="24420"/>
                </a:lnTo>
                <a:lnTo>
                  <a:pt x="7969" y="27275"/>
                </a:lnTo>
                <a:lnTo>
                  <a:pt x="0" y="129095"/>
                </a:lnTo>
                <a:lnTo>
                  <a:pt x="116" y="136676"/>
                </a:lnTo>
                <a:lnTo>
                  <a:pt x="1649" y="218111"/>
                </a:lnTo>
                <a:lnTo>
                  <a:pt x="1736" y="222738"/>
                </a:lnTo>
                <a:lnTo>
                  <a:pt x="1847" y="228646"/>
                </a:lnTo>
                <a:lnTo>
                  <a:pt x="1886" y="230713"/>
                </a:lnTo>
                <a:close/>
              </a:path>
              <a:path w="273050" h="304800">
                <a:moveTo>
                  <a:pt x="38758" y="299151"/>
                </a:moveTo>
                <a:lnTo>
                  <a:pt x="120750" y="299151"/>
                </a:lnTo>
                <a:lnTo>
                  <a:pt x="122405" y="297379"/>
                </a:lnTo>
                <a:lnTo>
                  <a:pt x="149515" y="267537"/>
                </a:lnTo>
                <a:lnTo>
                  <a:pt x="151423" y="265470"/>
                </a:lnTo>
                <a:lnTo>
                  <a:pt x="152444" y="262713"/>
                </a:lnTo>
                <a:lnTo>
                  <a:pt x="152649" y="259661"/>
                </a:lnTo>
                <a:lnTo>
                  <a:pt x="161231" y="70207"/>
                </a:lnTo>
                <a:lnTo>
                  <a:pt x="161436" y="64103"/>
                </a:lnTo>
                <a:lnTo>
                  <a:pt x="165659" y="59278"/>
                </a:lnTo>
                <a:lnTo>
                  <a:pt x="170632" y="59278"/>
                </a:lnTo>
                <a:lnTo>
                  <a:pt x="191203" y="58884"/>
                </a:lnTo>
                <a:lnTo>
                  <a:pt x="114460" y="58884"/>
                </a:lnTo>
                <a:lnTo>
                  <a:pt x="104831" y="218111"/>
                </a:lnTo>
                <a:lnTo>
                  <a:pt x="103264" y="221360"/>
                </a:lnTo>
                <a:lnTo>
                  <a:pt x="92502" y="230024"/>
                </a:lnTo>
                <a:lnTo>
                  <a:pt x="90322" y="230713"/>
                </a:lnTo>
                <a:lnTo>
                  <a:pt x="1886" y="230713"/>
                </a:lnTo>
                <a:lnTo>
                  <a:pt x="2735" y="275816"/>
                </a:lnTo>
                <a:lnTo>
                  <a:pt x="2860" y="283989"/>
                </a:lnTo>
                <a:lnTo>
                  <a:pt x="5721" y="288321"/>
                </a:lnTo>
                <a:lnTo>
                  <a:pt x="9808" y="289699"/>
                </a:lnTo>
                <a:lnTo>
                  <a:pt x="38009" y="298856"/>
                </a:lnTo>
                <a:lnTo>
                  <a:pt x="38758" y="299151"/>
                </a:lnTo>
                <a:close/>
              </a:path>
              <a:path w="273050" h="304800">
                <a:moveTo>
                  <a:pt x="205965" y="286745"/>
                </a:moveTo>
                <a:lnTo>
                  <a:pt x="207210" y="286745"/>
                </a:lnTo>
                <a:lnTo>
                  <a:pt x="209935" y="286450"/>
                </a:lnTo>
                <a:lnTo>
                  <a:pt x="205497" y="286450"/>
                </a:lnTo>
                <a:lnTo>
                  <a:pt x="205965" y="286745"/>
                </a:lnTo>
                <a:close/>
              </a:path>
              <a:path w="273050" h="304800">
                <a:moveTo>
                  <a:pt x="115866" y="300333"/>
                </a:moveTo>
                <a:lnTo>
                  <a:pt x="118460" y="300333"/>
                </a:lnTo>
                <a:lnTo>
                  <a:pt x="120987" y="299151"/>
                </a:lnTo>
                <a:lnTo>
                  <a:pt x="33531" y="299151"/>
                </a:lnTo>
                <a:lnTo>
                  <a:pt x="115866" y="300333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>
            <a:extLst>
              <a:ext uri="{FF2B5EF4-FFF2-40B4-BE49-F238E27FC236}">
                <a16:creationId xmlns:a16="http://schemas.microsoft.com/office/drawing/2014/main" id="{95B312A1-6FC3-181C-923D-78121B4AE867}"/>
              </a:ext>
            </a:extLst>
          </p:cNvPr>
          <p:cNvSpPr/>
          <p:nvPr/>
        </p:nvSpPr>
        <p:spPr>
          <a:xfrm>
            <a:off x="9156966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351" y="304468"/>
                </a:moveTo>
                <a:lnTo>
                  <a:pt x="229961" y="304468"/>
                </a:lnTo>
                <a:lnTo>
                  <a:pt x="250055" y="304074"/>
                </a:lnTo>
                <a:lnTo>
                  <a:pt x="253393" y="304074"/>
                </a:lnTo>
                <a:lnTo>
                  <a:pt x="267561" y="277982"/>
                </a:lnTo>
                <a:lnTo>
                  <a:pt x="267561" y="275816"/>
                </a:lnTo>
                <a:lnTo>
                  <a:pt x="263679" y="136676"/>
                </a:lnTo>
                <a:lnTo>
                  <a:pt x="263679" y="134805"/>
                </a:lnTo>
                <a:lnTo>
                  <a:pt x="272466" y="55044"/>
                </a:lnTo>
                <a:lnTo>
                  <a:pt x="272738" y="52188"/>
                </a:lnTo>
                <a:lnTo>
                  <a:pt x="272193" y="49431"/>
                </a:lnTo>
                <a:lnTo>
                  <a:pt x="231106" y="14573"/>
                </a:lnTo>
                <a:lnTo>
                  <a:pt x="230915" y="14573"/>
                </a:lnTo>
                <a:lnTo>
                  <a:pt x="159729" y="0"/>
                </a:lnTo>
                <a:lnTo>
                  <a:pt x="158030" y="0"/>
                </a:lnTo>
                <a:lnTo>
                  <a:pt x="140933" y="1279"/>
                </a:lnTo>
                <a:lnTo>
                  <a:pt x="137867" y="1476"/>
                </a:lnTo>
                <a:lnTo>
                  <a:pt x="135075" y="3446"/>
                </a:lnTo>
                <a:lnTo>
                  <a:pt x="133440" y="6597"/>
                </a:lnTo>
                <a:lnTo>
                  <a:pt x="116002" y="39781"/>
                </a:lnTo>
                <a:lnTo>
                  <a:pt x="115389" y="41652"/>
                </a:lnTo>
                <a:lnTo>
                  <a:pt x="115321" y="43523"/>
                </a:lnTo>
                <a:lnTo>
                  <a:pt x="114397" y="58884"/>
                </a:lnTo>
                <a:lnTo>
                  <a:pt x="191203" y="58884"/>
                </a:lnTo>
                <a:lnTo>
                  <a:pt x="195494" y="64103"/>
                </a:lnTo>
                <a:lnTo>
                  <a:pt x="195494" y="146522"/>
                </a:lnTo>
                <a:lnTo>
                  <a:pt x="202175" y="275816"/>
                </a:lnTo>
                <a:lnTo>
                  <a:pt x="202287" y="277982"/>
                </a:lnTo>
                <a:lnTo>
                  <a:pt x="202374" y="279656"/>
                </a:lnTo>
                <a:lnTo>
                  <a:pt x="204485" y="284973"/>
                </a:lnTo>
                <a:lnTo>
                  <a:pt x="205030" y="286155"/>
                </a:lnTo>
                <a:lnTo>
                  <a:pt x="205468" y="286450"/>
                </a:lnTo>
                <a:lnTo>
                  <a:pt x="209935" y="286450"/>
                </a:lnTo>
                <a:lnTo>
                  <a:pt x="208096" y="295213"/>
                </a:lnTo>
                <a:lnTo>
                  <a:pt x="222877" y="303484"/>
                </a:lnTo>
                <a:lnTo>
                  <a:pt x="226351" y="304468"/>
                </a:lnTo>
                <a:close/>
              </a:path>
              <a:path w="273050" h="304800">
                <a:moveTo>
                  <a:pt x="1886" y="230713"/>
                </a:moveTo>
                <a:lnTo>
                  <a:pt x="90322" y="230713"/>
                </a:lnTo>
                <a:lnTo>
                  <a:pt x="66618" y="228646"/>
                </a:lnTo>
                <a:lnTo>
                  <a:pt x="61373" y="228252"/>
                </a:lnTo>
                <a:lnTo>
                  <a:pt x="57422" y="222738"/>
                </a:lnTo>
                <a:lnTo>
                  <a:pt x="66931" y="49431"/>
                </a:lnTo>
                <a:lnTo>
                  <a:pt x="66971" y="48701"/>
                </a:lnTo>
                <a:lnTo>
                  <a:pt x="55583" y="19792"/>
                </a:lnTo>
                <a:lnTo>
                  <a:pt x="54152" y="16247"/>
                </a:lnTo>
                <a:lnTo>
                  <a:pt x="51291" y="13786"/>
                </a:lnTo>
                <a:lnTo>
                  <a:pt x="22069" y="9551"/>
                </a:lnTo>
                <a:lnTo>
                  <a:pt x="19276" y="10634"/>
                </a:lnTo>
                <a:lnTo>
                  <a:pt x="11055" y="19792"/>
                </a:lnTo>
                <a:lnTo>
                  <a:pt x="9195" y="21762"/>
                </a:lnTo>
                <a:lnTo>
                  <a:pt x="8173" y="24420"/>
                </a:lnTo>
                <a:lnTo>
                  <a:pt x="7901" y="27275"/>
                </a:lnTo>
                <a:lnTo>
                  <a:pt x="0" y="129095"/>
                </a:lnTo>
                <a:lnTo>
                  <a:pt x="116" y="136676"/>
                </a:lnTo>
                <a:lnTo>
                  <a:pt x="1582" y="214566"/>
                </a:lnTo>
                <a:lnTo>
                  <a:pt x="1649" y="218111"/>
                </a:lnTo>
                <a:lnTo>
                  <a:pt x="1736" y="222738"/>
                </a:lnTo>
                <a:lnTo>
                  <a:pt x="1847" y="228646"/>
                </a:lnTo>
                <a:lnTo>
                  <a:pt x="1886" y="230713"/>
                </a:lnTo>
                <a:close/>
              </a:path>
              <a:path w="273050" h="304800">
                <a:moveTo>
                  <a:pt x="38758" y="299151"/>
                </a:moveTo>
                <a:lnTo>
                  <a:pt x="120743" y="299151"/>
                </a:lnTo>
                <a:lnTo>
                  <a:pt x="122337" y="297379"/>
                </a:lnTo>
                <a:lnTo>
                  <a:pt x="149515" y="267537"/>
                </a:lnTo>
                <a:lnTo>
                  <a:pt x="151355" y="265470"/>
                </a:lnTo>
                <a:lnTo>
                  <a:pt x="152444" y="262713"/>
                </a:lnTo>
                <a:lnTo>
                  <a:pt x="161436" y="64103"/>
                </a:lnTo>
                <a:lnTo>
                  <a:pt x="165591" y="59278"/>
                </a:lnTo>
                <a:lnTo>
                  <a:pt x="170563" y="59278"/>
                </a:lnTo>
                <a:lnTo>
                  <a:pt x="191203" y="58884"/>
                </a:lnTo>
                <a:lnTo>
                  <a:pt x="114397" y="58884"/>
                </a:lnTo>
                <a:lnTo>
                  <a:pt x="105035" y="214566"/>
                </a:lnTo>
                <a:lnTo>
                  <a:pt x="104763" y="218111"/>
                </a:lnTo>
                <a:lnTo>
                  <a:pt x="103196" y="221360"/>
                </a:lnTo>
                <a:lnTo>
                  <a:pt x="92434" y="230024"/>
                </a:lnTo>
                <a:lnTo>
                  <a:pt x="90322" y="230713"/>
                </a:lnTo>
                <a:lnTo>
                  <a:pt x="1886" y="230713"/>
                </a:lnTo>
                <a:lnTo>
                  <a:pt x="2735" y="275816"/>
                </a:lnTo>
                <a:lnTo>
                  <a:pt x="2860" y="283989"/>
                </a:lnTo>
                <a:lnTo>
                  <a:pt x="5721" y="288321"/>
                </a:lnTo>
                <a:lnTo>
                  <a:pt x="9808" y="289699"/>
                </a:lnTo>
                <a:lnTo>
                  <a:pt x="38009" y="298856"/>
                </a:lnTo>
                <a:lnTo>
                  <a:pt x="38758" y="299151"/>
                </a:lnTo>
                <a:close/>
              </a:path>
              <a:path w="273050" h="304800">
                <a:moveTo>
                  <a:pt x="205906" y="286745"/>
                </a:moveTo>
                <a:lnTo>
                  <a:pt x="207210" y="286745"/>
                </a:lnTo>
                <a:lnTo>
                  <a:pt x="209935" y="286450"/>
                </a:lnTo>
                <a:lnTo>
                  <a:pt x="205468" y="286450"/>
                </a:lnTo>
                <a:lnTo>
                  <a:pt x="205906" y="286745"/>
                </a:lnTo>
                <a:close/>
              </a:path>
              <a:path w="273050" h="304800">
                <a:moveTo>
                  <a:pt x="115798" y="300333"/>
                </a:moveTo>
                <a:lnTo>
                  <a:pt x="118399" y="300333"/>
                </a:lnTo>
                <a:lnTo>
                  <a:pt x="120999" y="299151"/>
                </a:lnTo>
                <a:lnTo>
                  <a:pt x="33538" y="299151"/>
                </a:lnTo>
                <a:lnTo>
                  <a:pt x="115798" y="300333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>
            <a:extLst>
              <a:ext uri="{FF2B5EF4-FFF2-40B4-BE49-F238E27FC236}">
                <a16:creationId xmlns:a16="http://schemas.microsoft.com/office/drawing/2014/main" id="{5AC6D0A9-A6A2-8800-B65E-BB303D731C13}"/>
              </a:ext>
            </a:extLst>
          </p:cNvPr>
          <p:cNvSpPr/>
          <p:nvPr/>
        </p:nvSpPr>
        <p:spPr>
          <a:xfrm>
            <a:off x="9496527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712" y="335583"/>
                </a:moveTo>
                <a:lnTo>
                  <a:pt x="344299" y="335583"/>
                </a:lnTo>
                <a:lnTo>
                  <a:pt x="380294" y="326229"/>
                </a:lnTo>
                <a:lnTo>
                  <a:pt x="382338" y="325737"/>
                </a:lnTo>
                <a:lnTo>
                  <a:pt x="383836" y="323472"/>
                </a:lnTo>
                <a:lnTo>
                  <a:pt x="383783" y="317565"/>
                </a:lnTo>
                <a:lnTo>
                  <a:pt x="382050" y="209940"/>
                </a:lnTo>
                <a:lnTo>
                  <a:pt x="381929" y="202457"/>
                </a:lnTo>
                <a:lnTo>
                  <a:pt x="373415" y="54355"/>
                </a:lnTo>
                <a:lnTo>
                  <a:pt x="373346" y="52582"/>
                </a:lnTo>
                <a:lnTo>
                  <a:pt x="372461" y="50908"/>
                </a:lnTo>
                <a:lnTo>
                  <a:pt x="371031" y="50022"/>
                </a:lnTo>
                <a:lnTo>
                  <a:pt x="324507" y="11718"/>
                </a:lnTo>
                <a:lnTo>
                  <a:pt x="311633" y="3150"/>
                </a:lnTo>
                <a:lnTo>
                  <a:pt x="310884" y="2855"/>
                </a:lnTo>
                <a:lnTo>
                  <a:pt x="310134" y="2855"/>
                </a:lnTo>
                <a:lnTo>
                  <a:pt x="192361" y="0"/>
                </a:lnTo>
                <a:lnTo>
                  <a:pt x="191543" y="0"/>
                </a:lnTo>
                <a:lnTo>
                  <a:pt x="190794" y="196"/>
                </a:lnTo>
                <a:lnTo>
                  <a:pt x="190045" y="689"/>
                </a:lnTo>
                <a:lnTo>
                  <a:pt x="153739" y="27472"/>
                </a:lnTo>
                <a:lnTo>
                  <a:pt x="152308" y="28457"/>
                </a:lnTo>
                <a:lnTo>
                  <a:pt x="151491" y="30230"/>
                </a:lnTo>
                <a:lnTo>
                  <a:pt x="151456" y="36052"/>
                </a:lnTo>
                <a:lnTo>
                  <a:pt x="150902" y="97482"/>
                </a:lnTo>
                <a:lnTo>
                  <a:pt x="288950" y="97482"/>
                </a:lnTo>
                <a:lnTo>
                  <a:pt x="295353" y="106343"/>
                </a:lnTo>
                <a:lnTo>
                  <a:pt x="295762" y="108903"/>
                </a:lnTo>
                <a:lnTo>
                  <a:pt x="306524" y="149969"/>
                </a:lnTo>
                <a:lnTo>
                  <a:pt x="307944" y="159472"/>
                </a:lnTo>
                <a:lnTo>
                  <a:pt x="308942" y="169058"/>
                </a:lnTo>
                <a:lnTo>
                  <a:pt x="309532" y="178700"/>
                </a:lnTo>
                <a:lnTo>
                  <a:pt x="309554" y="247551"/>
                </a:lnTo>
                <a:lnTo>
                  <a:pt x="309417" y="294427"/>
                </a:lnTo>
                <a:lnTo>
                  <a:pt x="309317" y="328986"/>
                </a:lnTo>
                <a:lnTo>
                  <a:pt x="311020" y="331349"/>
                </a:lnTo>
                <a:lnTo>
                  <a:pt x="313336" y="331645"/>
                </a:lnTo>
                <a:lnTo>
                  <a:pt x="341712" y="335583"/>
                </a:lnTo>
                <a:close/>
              </a:path>
              <a:path w="384175" h="353695">
                <a:moveTo>
                  <a:pt x="2414" y="247551"/>
                </a:moveTo>
                <a:lnTo>
                  <a:pt x="80173" y="247551"/>
                </a:lnTo>
                <a:lnTo>
                  <a:pt x="77380" y="244992"/>
                </a:lnTo>
                <a:lnTo>
                  <a:pt x="77380" y="241545"/>
                </a:lnTo>
                <a:lnTo>
                  <a:pt x="65323" y="24420"/>
                </a:lnTo>
                <a:lnTo>
                  <a:pt x="65255" y="21368"/>
                </a:lnTo>
                <a:lnTo>
                  <a:pt x="57558" y="13096"/>
                </a:lnTo>
                <a:lnTo>
                  <a:pt x="14168" y="17034"/>
                </a:lnTo>
                <a:lnTo>
                  <a:pt x="1771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03" y="231503"/>
                </a:lnTo>
                <a:lnTo>
                  <a:pt x="2216" y="232487"/>
                </a:lnTo>
                <a:lnTo>
                  <a:pt x="2335" y="241545"/>
                </a:lnTo>
                <a:lnTo>
                  <a:pt x="2414" y="247551"/>
                </a:lnTo>
                <a:close/>
              </a:path>
              <a:path w="384175" h="353695">
                <a:moveTo>
                  <a:pt x="56741" y="353404"/>
                </a:moveTo>
                <a:lnTo>
                  <a:pt x="58103" y="353404"/>
                </a:lnTo>
                <a:lnTo>
                  <a:pt x="188410" y="335583"/>
                </a:lnTo>
                <a:lnTo>
                  <a:pt x="190045" y="335288"/>
                </a:lnTo>
                <a:lnTo>
                  <a:pt x="191543" y="334008"/>
                </a:lnTo>
                <a:lnTo>
                  <a:pt x="192246" y="331645"/>
                </a:lnTo>
                <a:lnTo>
                  <a:pt x="203600" y="296199"/>
                </a:lnTo>
                <a:lnTo>
                  <a:pt x="203872" y="295608"/>
                </a:lnTo>
                <a:lnTo>
                  <a:pt x="203941" y="294427"/>
                </a:lnTo>
                <a:lnTo>
                  <a:pt x="206870" y="189944"/>
                </a:lnTo>
                <a:lnTo>
                  <a:pt x="206257" y="118265"/>
                </a:lnTo>
                <a:lnTo>
                  <a:pt x="206257" y="115599"/>
                </a:lnTo>
                <a:lnTo>
                  <a:pt x="206550" y="108903"/>
                </a:lnTo>
                <a:lnTo>
                  <a:pt x="206597" y="107820"/>
                </a:lnTo>
                <a:lnTo>
                  <a:pt x="208777" y="107427"/>
                </a:lnTo>
                <a:lnTo>
                  <a:pt x="263134" y="98762"/>
                </a:lnTo>
                <a:lnTo>
                  <a:pt x="263474" y="98762"/>
                </a:lnTo>
                <a:lnTo>
                  <a:pt x="288950" y="97482"/>
                </a:lnTo>
                <a:lnTo>
                  <a:pt x="150902" y="97482"/>
                </a:lnTo>
                <a:lnTo>
                  <a:pt x="150429" y="149969"/>
                </a:lnTo>
                <a:lnTo>
                  <a:pt x="150343" y="159472"/>
                </a:lnTo>
                <a:lnTo>
                  <a:pt x="150256" y="169058"/>
                </a:lnTo>
                <a:lnTo>
                  <a:pt x="150169" y="178700"/>
                </a:lnTo>
                <a:lnTo>
                  <a:pt x="150068" y="189944"/>
                </a:lnTo>
                <a:lnTo>
                  <a:pt x="149992" y="207380"/>
                </a:lnTo>
                <a:lnTo>
                  <a:pt x="149447" y="208955"/>
                </a:lnTo>
                <a:lnTo>
                  <a:pt x="148426" y="209940"/>
                </a:lnTo>
                <a:lnTo>
                  <a:pt x="128263" y="231503"/>
                </a:lnTo>
                <a:lnTo>
                  <a:pt x="127786" y="232093"/>
                </a:lnTo>
                <a:lnTo>
                  <a:pt x="127105" y="232487"/>
                </a:lnTo>
                <a:lnTo>
                  <a:pt x="83034" y="246370"/>
                </a:lnTo>
                <a:lnTo>
                  <a:pt x="83034" y="246665"/>
                </a:lnTo>
                <a:lnTo>
                  <a:pt x="80173" y="247551"/>
                </a:lnTo>
                <a:lnTo>
                  <a:pt x="2414" y="247551"/>
                </a:lnTo>
                <a:lnTo>
                  <a:pt x="3337" y="317565"/>
                </a:lnTo>
                <a:lnTo>
                  <a:pt x="3405" y="318943"/>
                </a:lnTo>
                <a:lnTo>
                  <a:pt x="3814" y="320223"/>
                </a:lnTo>
                <a:lnTo>
                  <a:pt x="24045" y="344838"/>
                </a:lnTo>
                <a:lnTo>
                  <a:pt x="24658" y="345626"/>
                </a:lnTo>
                <a:lnTo>
                  <a:pt x="25475" y="346118"/>
                </a:lnTo>
                <a:lnTo>
                  <a:pt x="26429" y="346315"/>
                </a:lnTo>
                <a:lnTo>
                  <a:pt x="56741" y="353404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>
            <a:extLst>
              <a:ext uri="{FF2B5EF4-FFF2-40B4-BE49-F238E27FC236}">
                <a16:creationId xmlns:a16="http://schemas.microsoft.com/office/drawing/2014/main" id="{A251FF92-038C-0442-B316-C81CFAD9A624}"/>
              </a:ext>
            </a:extLst>
          </p:cNvPr>
          <p:cNvSpPr/>
          <p:nvPr/>
        </p:nvSpPr>
        <p:spPr>
          <a:xfrm>
            <a:off x="11064448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814" y="335681"/>
                </a:moveTo>
                <a:lnTo>
                  <a:pt x="344374" y="335681"/>
                </a:lnTo>
                <a:lnTo>
                  <a:pt x="380373" y="326328"/>
                </a:lnTo>
                <a:lnTo>
                  <a:pt x="382416" y="325835"/>
                </a:lnTo>
                <a:lnTo>
                  <a:pt x="383888" y="323571"/>
                </a:lnTo>
                <a:lnTo>
                  <a:pt x="383833" y="317565"/>
                </a:lnTo>
                <a:lnTo>
                  <a:pt x="382126" y="209940"/>
                </a:lnTo>
                <a:lnTo>
                  <a:pt x="382008" y="202457"/>
                </a:lnTo>
                <a:lnTo>
                  <a:pt x="373424" y="54355"/>
                </a:lnTo>
                <a:lnTo>
                  <a:pt x="373342" y="52582"/>
                </a:lnTo>
                <a:lnTo>
                  <a:pt x="372443" y="50908"/>
                </a:lnTo>
                <a:lnTo>
                  <a:pt x="371054" y="50022"/>
                </a:lnTo>
                <a:lnTo>
                  <a:pt x="324539" y="11718"/>
                </a:lnTo>
                <a:lnTo>
                  <a:pt x="312280" y="3545"/>
                </a:lnTo>
                <a:lnTo>
                  <a:pt x="311626" y="3150"/>
                </a:lnTo>
                <a:lnTo>
                  <a:pt x="310890" y="2855"/>
                </a:lnTo>
                <a:lnTo>
                  <a:pt x="310148" y="2855"/>
                </a:lnTo>
                <a:lnTo>
                  <a:pt x="192354" y="0"/>
                </a:lnTo>
                <a:lnTo>
                  <a:pt x="191537" y="0"/>
                </a:lnTo>
                <a:lnTo>
                  <a:pt x="190801" y="196"/>
                </a:lnTo>
                <a:lnTo>
                  <a:pt x="190065" y="689"/>
                </a:lnTo>
                <a:lnTo>
                  <a:pt x="153766" y="27472"/>
                </a:lnTo>
                <a:lnTo>
                  <a:pt x="152295" y="28457"/>
                </a:lnTo>
                <a:lnTo>
                  <a:pt x="151477" y="30230"/>
                </a:lnTo>
                <a:lnTo>
                  <a:pt x="151443" y="36052"/>
                </a:lnTo>
                <a:lnTo>
                  <a:pt x="150893" y="97581"/>
                </a:lnTo>
                <a:lnTo>
                  <a:pt x="289059" y="97581"/>
                </a:lnTo>
                <a:lnTo>
                  <a:pt x="295435" y="106442"/>
                </a:lnTo>
                <a:lnTo>
                  <a:pt x="295843" y="109002"/>
                </a:lnTo>
                <a:lnTo>
                  <a:pt x="306633" y="150068"/>
                </a:lnTo>
                <a:lnTo>
                  <a:pt x="308028" y="159571"/>
                </a:lnTo>
                <a:lnTo>
                  <a:pt x="309024" y="169157"/>
                </a:lnTo>
                <a:lnTo>
                  <a:pt x="309622" y="178798"/>
                </a:lnTo>
                <a:lnTo>
                  <a:pt x="309649" y="247551"/>
                </a:lnTo>
                <a:lnTo>
                  <a:pt x="309513" y="294525"/>
                </a:lnTo>
                <a:lnTo>
                  <a:pt x="309412" y="329085"/>
                </a:lnTo>
                <a:lnTo>
                  <a:pt x="311136" y="331448"/>
                </a:lnTo>
                <a:lnTo>
                  <a:pt x="341814" y="335681"/>
                </a:lnTo>
                <a:close/>
              </a:path>
              <a:path w="384175" h="353695">
                <a:moveTo>
                  <a:pt x="2424" y="247551"/>
                </a:moveTo>
                <a:lnTo>
                  <a:pt x="80193" y="247551"/>
                </a:lnTo>
                <a:lnTo>
                  <a:pt x="77414" y="244992"/>
                </a:lnTo>
                <a:lnTo>
                  <a:pt x="77414" y="241545"/>
                </a:lnTo>
                <a:lnTo>
                  <a:pt x="65316" y="24420"/>
                </a:lnTo>
                <a:lnTo>
                  <a:pt x="65235" y="21368"/>
                </a:lnTo>
                <a:lnTo>
                  <a:pt x="57551" y="13096"/>
                </a:lnTo>
                <a:lnTo>
                  <a:pt x="14141" y="17034"/>
                </a:lnTo>
                <a:lnTo>
                  <a:pt x="1798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12" y="231503"/>
                </a:lnTo>
                <a:lnTo>
                  <a:pt x="2225" y="232487"/>
                </a:lnTo>
                <a:lnTo>
                  <a:pt x="2345" y="241545"/>
                </a:lnTo>
                <a:lnTo>
                  <a:pt x="2424" y="247551"/>
                </a:lnTo>
                <a:close/>
              </a:path>
              <a:path w="384175" h="353695">
                <a:moveTo>
                  <a:pt x="56734" y="353404"/>
                </a:moveTo>
                <a:lnTo>
                  <a:pt x="58123" y="353404"/>
                </a:lnTo>
                <a:lnTo>
                  <a:pt x="188512" y="335681"/>
                </a:lnTo>
                <a:lnTo>
                  <a:pt x="190147" y="335386"/>
                </a:lnTo>
                <a:lnTo>
                  <a:pt x="191618" y="334106"/>
                </a:lnTo>
                <a:lnTo>
                  <a:pt x="192348" y="331743"/>
                </a:lnTo>
                <a:lnTo>
                  <a:pt x="203716" y="296297"/>
                </a:lnTo>
                <a:lnTo>
                  <a:pt x="203961" y="295707"/>
                </a:lnTo>
                <a:lnTo>
                  <a:pt x="204043" y="294525"/>
                </a:lnTo>
                <a:lnTo>
                  <a:pt x="206985" y="190043"/>
                </a:lnTo>
                <a:lnTo>
                  <a:pt x="206331" y="118364"/>
                </a:lnTo>
                <a:lnTo>
                  <a:pt x="206331" y="115697"/>
                </a:lnTo>
                <a:lnTo>
                  <a:pt x="206613" y="109002"/>
                </a:lnTo>
                <a:lnTo>
                  <a:pt x="206658" y="107919"/>
                </a:lnTo>
                <a:lnTo>
                  <a:pt x="208865" y="107525"/>
                </a:lnTo>
                <a:lnTo>
                  <a:pt x="263229" y="98860"/>
                </a:lnTo>
                <a:lnTo>
                  <a:pt x="263556" y="98860"/>
                </a:lnTo>
                <a:lnTo>
                  <a:pt x="289059" y="97581"/>
                </a:lnTo>
                <a:lnTo>
                  <a:pt x="150893" y="97581"/>
                </a:lnTo>
                <a:lnTo>
                  <a:pt x="150423" y="150068"/>
                </a:lnTo>
                <a:lnTo>
                  <a:pt x="150338" y="159571"/>
                </a:lnTo>
                <a:lnTo>
                  <a:pt x="150253" y="169157"/>
                </a:lnTo>
                <a:lnTo>
                  <a:pt x="150166" y="178798"/>
                </a:lnTo>
                <a:lnTo>
                  <a:pt x="150066" y="190043"/>
                </a:lnTo>
                <a:lnTo>
                  <a:pt x="150006" y="207380"/>
                </a:lnTo>
                <a:lnTo>
                  <a:pt x="149434" y="208955"/>
                </a:lnTo>
                <a:lnTo>
                  <a:pt x="148453" y="209940"/>
                </a:lnTo>
                <a:lnTo>
                  <a:pt x="128263" y="231503"/>
                </a:lnTo>
                <a:lnTo>
                  <a:pt x="127773" y="232093"/>
                </a:lnTo>
                <a:lnTo>
                  <a:pt x="127119" y="232487"/>
                </a:lnTo>
                <a:lnTo>
                  <a:pt x="83054" y="246370"/>
                </a:lnTo>
                <a:lnTo>
                  <a:pt x="83054" y="246665"/>
                </a:lnTo>
                <a:lnTo>
                  <a:pt x="80193" y="247551"/>
                </a:lnTo>
                <a:lnTo>
                  <a:pt x="2424" y="247551"/>
                </a:lnTo>
                <a:lnTo>
                  <a:pt x="3351" y="317565"/>
                </a:lnTo>
                <a:lnTo>
                  <a:pt x="3433" y="318943"/>
                </a:lnTo>
                <a:lnTo>
                  <a:pt x="3841" y="320223"/>
                </a:lnTo>
                <a:lnTo>
                  <a:pt x="24685" y="345626"/>
                </a:lnTo>
                <a:lnTo>
                  <a:pt x="25502" y="346118"/>
                </a:lnTo>
                <a:lnTo>
                  <a:pt x="56734" y="353404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>
            <a:extLst>
              <a:ext uri="{FF2B5EF4-FFF2-40B4-BE49-F238E27FC236}">
                <a16:creationId xmlns:a16="http://schemas.microsoft.com/office/drawing/2014/main" id="{8029734B-0174-300D-DABC-C19274FF88B3}"/>
              </a:ext>
            </a:extLst>
          </p:cNvPr>
          <p:cNvSpPr/>
          <p:nvPr/>
        </p:nvSpPr>
        <p:spPr>
          <a:xfrm>
            <a:off x="9947663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419" y="304468"/>
                </a:moveTo>
                <a:lnTo>
                  <a:pt x="229961" y="304468"/>
                </a:lnTo>
                <a:lnTo>
                  <a:pt x="250124" y="304074"/>
                </a:lnTo>
                <a:lnTo>
                  <a:pt x="253461" y="304074"/>
                </a:lnTo>
                <a:lnTo>
                  <a:pt x="267561" y="277982"/>
                </a:lnTo>
                <a:lnTo>
                  <a:pt x="267561" y="275816"/>
                </a:lnTo>
                <a:lnTo>
                  <a:pt x="263747" y="136676"/>
                </a:lnTo>
                <a:lnTo>
                  <a:pt x="263747" y="134805"/>
                </a:lnTo>
                <a:lnTo>
                  <a:pt x="272466" y="55044"/>
                </a:lnTo>
                <a:lnTo>
                  <a:pt x="272806" y="52188"/>
                </a:lnTo>
                <a:lnTo>
                  <a:pt x="272261" y="49431"/>
                </a:lnTo>
                <a:lnTo>
                  <a:pt x="231174" y="14573"/>
                </a:lnTo>
                <a:lnTo>
                  <a:pt x="230983" y="14573"/>
                </a:lnTo>
                <a:lnTo>
                  <a:pt x="159797" y="0"/>
                </a:lnTo>
                <a:lnTo>
                  <a:pt x="158030" y="0"/>
                </a:lnTo>
                <a:lnTo>
                  <a:pt x="137936" y="1476"/>
                </a:lnTo>
                <a:lnTo>
                  <a:pt x="135143" y="3446"/>
                </a:lnTo>
                <a:lnTo>
                  <a:pt x="133508" y="6597"/>
                </a:lnTo>
                <a:lnTo>
                  <a:pt x="116002" y="39781"/>
                </a:lnTo>
                <a:lnTo>
                  <a:pt x="115457" y="41652"/>
                </a:lnTo>
                <a:lnTo>
                  <a:pt x="115389" y="43523"/>
                </a:lnTo>
                <a:lnTo>
                  <a:pt x="114465" y="58884"/>
                </a:lnTo>
                <a:lnTo>
                  <a:pt x="191203" y="58884"/>
                </a:lnTo>
                <a:lnTo>
                  <a:pt x="195562" y="64103"/>
                </a:lnTo>
                <a:lnTo>
                  <a:pt x="195562" y="146522"/>
                </a:lnTo>
                <a:lnTo>
                  <a:pt x="202244" y="275816"/>
                </a:lnTo>
                <a:lnTo>
                  <a:pt x="202355" y="277982"/>
                </a:lnTo>
                <a:lnTo>
                  <a:pt x="202442" y="279656"/>
                </a:lnTo>
                <a:lnTo>
                  <a:pt x="205030" y="286155"/>
                </a:lnTo>
                <a:lnTo>
                  <a:pt x="205497" y="286450"/>
                </a:lnTo>
                <a:lnTo>
                  <a:pt x="209935" y="286450"/>
                </a:lnTo>
                <a:lnTo>
                  <a:pt x="207891" y="296591"/>
                </a:lnTo>
                <a:lnTo>
                  <a:pt x="208572" y="297970"/>
                </a:lnTo>
                <a:lnTo>
                  <a:pt x="209730" y="298462"/>
                </a:lnTo>
                <a:lnTo>
                  <a:pt x="218245" y="301810"/>
                </a:lnTo>
                <a:lnTo>
                  <a:pt x="222945" y="303484"/>
                </a:lnTo>
                <a:lnTo>
                  <a:pt x="226419" y="304468"/>
                </a:lnTo>
                <a:close/>
              </a:path>
              <a:path w="273050" h="304800">
                <a:moveTo>
                  <a:pt x="1886" y="230713"/>
                </a:moveTo>
                <a:lnTo>
                  <a:pt x="90390" y="230713"/>
                </a:lnTo>
                <a:lnTo>
                  <a:pt x="66686" y="228646"/>
                </a:lnTo>
                <a:lnTo>
                  <a:pt x="61441" y="228252"/>
                </a:lnTo>
                <a:lnTo>
                  <a:pt x="57490" y="222738"/>
                </a:lnTo>
                <a:lnTo>
                  <a:pt x="66931" y="49431"/>
                </a:lnTo>
                <a:lnTo>
                  <a:pt x="66963" y="48841"/>
                </a:lnTo>
                <a:lnTo>
                  <a:pt x="67094" y="48841"/>
                </a:lnTo>
                <a:lnTo>
                  <a:pt x="55651" y="19792"/>
                </a:lnTo>
                <a:lnTo>
                  <a:pt x="54220" y="16247"/>
                </a:lnTo>
                <a:lnTo>
                  <a:pt x="51359" y="13786"/>
                </a:lnTo>
                <a:lnTo>
                  <a:pt x="22069" y="9551"/>
                </a:lnTo>
                <a:lnTo>
                  <a:pt x="19345" y="10634"/>
                </a:lnTo>
                <a:lnTo>
                  <a:pt x="9263" y="21762"/>
                </a:lnTo>
                <a:lnTo>
                  <a:pt x="8173" y="24420"/>
                </a:lnTo>
                <a:lnTo>
                  <a:pt x="7969" y="27275"/>
                </a:lnTo>
                <a:lnTo>
                  <a:pt x="0" y="129095"/>
                </a:lnTo>
                <a:lnTo>
                  <a:pt x="116" y="136676"/>
                </a:lnTo>
                <a:lnTo>
                  <a:pt x="1582" y="214566"/>
                </a:lnTo>
                <a:lnTo>
                  <a:pt x="1649" y="218111"/>
                </a:lnTo>
                <a:lnTo>
                  <a:pt x="1736" y="222738"/>
                </a:lnTo>
                <a:lnTo>
                  <a:pt x="1847" y="228646"/>
                </a:lnTo>
                <a:lnTo>
                  <a:pt x="1886" y="230713"/>
                </a:lnTo>
                <a:close/>
              </a:path>
              <a:path w="273050" h="304800">
                <a:moveTo>
                  <a:pt x="38758" y="299151"/>
                </a:moveTo>
                <a:lnTo>
                  <a:pt x="120813" y="299151"/>
                </a:lnTo>
                <a:lnTo>
                  <a:pt x="149515" y="267537"/>
                </a:lnTo>
                <a:lnTo>
                  <a:pt x="151423" y="265470"/>
                </a:lnTo>
                <a:lnTo>
                  <a:pt x="152513" y="262713"/>
                </a:lnTo>
                <a:lnTo>
                  <a:pt x="161504" y="64103"/>
                </a:lnTo>
                <a:lnTo>
                  <a:pt x="165659" y="59278"/>
                </a:lnTo>
                <a:lnTo>
                  <a:pt x="170632" y="59278"/>
                </a:lnTo>
                <a:lnTo>
                  <a:pt x="191203" y="58884"/>
                </a:lnTo>
                <a:lnTo>
                  <a:pt x="114465" y="58884"/>
                </a:lnTo>
                <a:lnTo>
                  <a:pt x="105103" y="214566"/>
                </a:lnTo>
                <a:lnTo>
                  <a:pt x="104831" y="218111"/>
                </a:lnTo>
                <a:lnTo>
                  <a:pt x="103264" y="221360"/>
                </a:lnTo>
                <a:lnTo>
                  <a:pt x="92502" y="230024"/>
                </a:lnTo>
                <a:lnTo>
                  <a:pt x="90390" y="230713"/>
                </a:lnTo>
                <a:lnTo>
                  <a:pt x="1886" y="230713"/>
                </a:lnTo>
                <a:lnTo>
                  <a:pt x="2735" y="275816"/>
                </a:lnTo>
                <a:lnTo>
                  <a:pt x="2860" y="283989"/>
                </a:lnTo>
                <a:lnTo>
                  <a:pt x="5721" y="288321"/>
                </a:lnTo>
                <a:lnTo>
                  <a:pt x="9808" y="289699"/>
                </a:lnTo>
                <a:lnTo>
                  <a:pt x="38009" y="298856"/>
                </a:lnTo>
                <a:lnTo>
                  <a:pt x="38758" y="299151"/>
                </a:lnTo>
                <a:close/>
              </a:path>
              <a:path w="273050" h="304800">
                <a:moveTo>
                  <a:pt x="205965" y="286745"/>
                </a:moveTo>
                <a:lnTo>
                  <a:pt x="207278" y="286745"/>
                </a:lnTo>
                <a:lnTo>
                  <a:pt x="209935" y="286450"/>
                </a:lnTo>
                <a:lnTo>
                  <a:pt x="205497" y="286450"/>
                </a:lnTo>
                <a:lnTo>
                  <a:pt x="205965" y="286745"/>
                </a:lnTo>
                <a:close/>
              </a:path>
              <a:path w="273050" h="304800">
                <a:moveTo>
                  <a:pt x="115866" y="300333"/>
                </a:moveTo>
                <a:lnTo>
                  <a:pt x="118467" y="300333"/>
                </a:lnTo>
                <a:lnTo>
                  <a:pt x="121067" y="299151"/>
                </a:lnTo>
                <a:lnTo>
                  <a:pt x="33531" y="299151"/>
                </a:lnTo>
                <a:lnTo>
                  <a:pt x="115866" y="300333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>
            <a:extLst>
              <a:ext uri="{FF2B5EF4-FFF2-40B4-BE49-F238E27FC236}">
                <a16:creationId xmlns:a16="http://schemas.microsoft.com/office/drawing/2014/main" id="{BB1CBEEB-098B-924A-1207-F3B6E87853AA}"/>
              </a:ext>
            </a:extLst>
          </p:cNvPr>
          <p:cNvSpPr/>
          <p:nvPr/>
        </p:nvSpPr>
        <p:spPr>
          <a:xfrm>
            <a:off x="10287293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712" y="335583"/>
                </a:moveTo>
                <a:lnTo>
                  <a:pt x="344299" y="335583"/>
                </a:lnTo>
                <a:lnTo>
                  <a:pt x="380294" y="326229"/>
                </a:lnTo>
                <a:lnTo>
                  <a:pt x="382338" y="325737"/>
                </a:lnTo>
                <a:lnTo>
                  <a:pt x="383768" y="323472"/>
                </a:lnTo>
                <a:lnTo>
                  <a:pt x="383716" y="317565"/>
                </a:lnTo>
                <a:lnTo>
                  <a:pt x="382045" y="209940"/>
                </a:lnTo>
                <a:lnTo>
                  <a:pt x="381929" y="202457"/>
                </a:lnTo>
                <a:lnTo>
                  <a:pt x="373415" y="54355"/>
                </a:lnTo>
                <a:lnTo>
                  <a:pt x="373346" y="52582"/>
                </a:lnTo>
                <a:lnTo>
                  <a:pt x="372393" y="50908"/>
                </a:lnTo>
                <a:lnTo>
                  <a:pt x="371031" y="50022"/>
                </a:lnTo>
                <a:lnTo>
                  <a:pt x="324507" y="11718"/>
                </a:lnTo>
                <a:lnTo>
                  <a:pt x="311633" y="3150"/>
                </a:lnTo>
                <a:lnTo>
                  <a:pt x="310884" y="2855"/>
                </a:lnTo>
                <a:lnTo>
                  <a:pt x="310134" y="2855"/>
                </a:lnTo>
                <a:lnTo>
                  <a:pt x="192361" y="0"/>
                </a:lnTo>
                <a:lnTo>
                  <a:pt x="191543" y="0"/>
                </a:lnTo>
                <a:lnTo>
                  <a:pt x="190794" y="196"/>
                </a:lnTo>
                <a:lnTo>
                  <a:pt x="190045" y="689"/>
                </a:lnTo>
                <a:lnTo>
                  <a:pt x="153739" y="27472"/>
                </a:lnTo>
                <a:lnTo>
                  <a:pt x="152308" y="28457"/>
                </a:lnTo>
                <a:lnTo>
                  <a:pt x="151491" y="30230"/>
                </a:lnTo>
                <a:lnTo>
                  <a:pt x="151456" y="36052"/>
                </a:lnTo>
                <a:lnTo>
                  <a:pt x="150902" y="97482"/>
                </a:lnTo>
                <a:lnTo>
                  <a:pt x="288950" y="97482"/>
                </a:lnTo>
                <a:lnTo>
                  <a:pt x="295353" y="106343"/>
                </a:lnTo>
                <a:lnTo>
                  <a:pt x="295762" y="108903"/>
                </a:lnTo>
                <a:lnTo>
                  <a:pt x="306524" y="149969"/>
                </a:lnTo>
                <a:lnTo>
                  <a:pt x="307915" y="159472"/>
                </a:lnTo>
                <a:lnTo>
                  <a:pt x="308917" y="169058"/>
                </a:lnTo>
                <a:lnTo>
                  <a:pt x="309522" y="178700"/>
                </a:lnTo>
                <a:lnTo>
                  <a:pt x="309726" y="188369"/>
                </a:lnTo>
                <a:lnTo>
                  <a:pt x="309417" y="294427"/>
                </a:lnTo>
                <a:lnTo>
                  <a:pt x="309317" y="328986"/>
                </a:lnTo>
                <a:lnTo>
                  <a:pt x="311020" y="331349"/>
                </a:lnTo>
                <a:lnTo>
                  <a:pt x="313336" y="331645"/>
                </a:lnTo>
                <a:lnTo>
                  <a:pt x="341712" y="335583"/>
                </a:lnTo>
                <a:close/>
              </a:path>
              <a:path w="384175" h="353695">
                <a:moveTo>
                  <a:pt x="2414" y="247551"/>
                </a:moveTo>
                <a:lnTo>
                  <a:pt x="80173" y="247551"/>
                </a:lnTo>
                <a:lnTo>
                  <a:pt x="77380" y="244992"/>
                </a:lnTo>
                <a:lnTo>
                  <a:pt x="77380" y="241545"/>
                </a:lnTo>
                <a:lnTo>
                  <a:pt x="65323" y="24420"/>
                </a:lnTo>
                <a:lnTo>
                  <a:pt x="65258" y="22957"/>
                </a:lnTo>
                <a:lnTo>
                  <a:pt x="65187" y="21368"/>
                </a:lnTo>
                <a:lnTo>
                  <a:pt x="57558" y="13096"/>
                </a:lnTo>
                <a:lnTo>
                  <a:pt x="14100" y="17034"/>
                </a:lnTo>
                <a:lnTo>
                  <a:pt x="1771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10" y="232093"/>
                </a:lnTo>
                <a:lnTo>
                  <a:pt x="2335" y="241545"/>
                </a:lnTo>
                <a:lnTo>
                  <a:pt x="2414" y="247551"/>
                </a:lnTo>
                <a:close/>
              </a:path>
              <a:path w="384175" h="353695">
                <a:moveTo>
                  <a:pt x="56741" y="353404"/>
                </a:moveTo>
                <a:lnTo>
                  <a:pt x="58103" y="353404"/>
                </a:lnTo>
                <a:lnTo>
                  <a:pt x="188410" y="335583"/>
                </a:lnTo>
                <a:lnTo>
                  <a:pt x="190045" y="335288"/>
                </a:lnTo>
                <a:lnTo>
                  <a:pt x="191543" y="334008"/>
                </a:lnTo>
                <a:lnTo>
                  <a:pt x="192246" y="331645"/>
                </a:lnTo>
                <a:lnTo>
                  <a:pt x="203600" y="296199"/>
                </a:lnTo>
                <a:lnTo>
                  <a:pt x="203872" y="295608"/>
                </a:lnTo>
                <a:lnTo>
                  <a:pt x="203941" y="294427"/>
                </a:lnTo>
                <a:lnTo>
                  <a:pt x="206870" y="189944"/>
                </a:lnTo>
                <a:lnTo>
                  <a:pt x="206257" y="118265"/>
                </a:lnTo>
                <a:lnTo>
                  <a:pt x="206257" y="115599"/>
                </a:lnTo>
                <a:lnTo>
                  <a:pt x="206491" y="108903"/>
                </a:lnTo>
                <a:lnTo>
                  <a:pt x="206529" y="107820"/>
                </a:lnTo>
                <a:lnTo>
                  <a:pt x="208777" y="107427"/>
                </a:lnTo>
                <a:lnTo>
                  <a:pt x="263134" y="98762"/>
                </a:lnTo>
                <a:lnTo>
                  <a:pt x="263474" y="98762"/>
                </a:lnTo>
                <a:lnTo>
                  <a:pt x="288950" y="97482"/>
                </a:lnTo>
                <a:lnTo>
                  <a:pt x="150902" y="97482"/>
                </a:lnTo>
                <a:lnTo>
                  <a:pt x="150429" y="149969"/>
                </a:lnTo>
                <a:lnTo>
                  <a:pt x="150343" y="159472"/>
                </a:lnTo>
                <a:lnTo>
                  <a:pt x="150256" y="169058"/>
                </a:lnTo>
                <a:lnTo>
                  <a:pt x="150169" y="178700"/>
                </a:lnTo>
                <a:lnTo>
                  <a:pt x="150068" y="189944"/>
                </a:lnTo>
                <a:lnTo>
                  <a:pt x="149992" y="207380"/>
                </a:lnTo>
                <a:lnTo>
                  <a:pt x="149447" y="208955"/>
                </a:lnTo>
                <a:lnTo>
                  <a:pt x="148426" y="209940"/>
                </a:lnTo>
                <a:lnTo>
                  <a:pt x="127718" y="232093"/>
                </a:lnTo>
                <a:lnTo>
                  <a:pt x="127105" y="232487"/>
                </a:lnTo>
                <a:lnTo>
                  <a:pt x="126424" y="232684"/>
                </a:lnTo>
                <a:lnTo>
                  <a:pt x="83034" y="246370"/>
                </a:lnTo>
                <a:lnTo>
                  <a:pt x="83034" y="246665"/>
                </a:lnTo>
                <a:lnTo>
                  <a:pt x="80173" y="247551"/>
                </a:lnTo>
                <a:lnTo>
                  <a:pt x="2414" y="247551"/>
                </a:lnTo>
                <a:lnTo>
                  <a:pt x="3337" y="317565"/>
                </a:lnTo>
                <a:lnTo>
                  <a:pt x="3405" y="318943"/>
                </a:lnTo>
                <a:lnTo>
                  <a:pt x="3814" y="320223"/>
                </a:lnTo>
                <a:lnTo>
                  <a:pt x="24045" y="344838"/>
                </a:lnTo>
                <a:lnTo>
                  <a:pt x="24658" y="345626"/>
                </a:lnTo>
                <a:lnTo>
                  <a:pt x="25475" y="346118"/>
                </a:lnTo>
                <a:lnTo>
                  <a:pt x="56741" y="353404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>
            <a:extLst>
              <a:ext uri="{FF2B5EF4-FFF2-40B4-BE49-F238E27FC236}">
                <a16:creationId xmlns:a16="http://schemas.microsoft.com/office/drawing/2014/main" id="{77155B7A-A510-73B7-97CF-48FF54FD3B6F}"/>
              </a:ext>
            </a:extLst>
          </p:cNvPr>
          <p:cNvSpPr/>
          <p:nvPr/>
        </p:nvSpPr>
        <p:spPr>
          <a:xfrm>
            <a:off x="10738497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385" y="304468"/>
                </a:moveTo>
                <a:lnTo>
                  <a:pt x="229982" y="304468"/>
                </a:lnTo>
                <a:lnTo>
                  <a:pt x="250090" y="304074"/>
                </a:lnTo>
                <a:lnTo>
                  <a:pt x="253441" y="304074"/>
                </a:lnTo>
                <a:lnTo>
                  <a:pt x="267582" y="277982"/>
                </a:lnTo>
                <a:lnTo>
                  <a:pt x="267582" y="275816"/>
                </a:lnTo>
                <a:lnTo>
                  <a:pt x="263740" y="136676"/>
                </a:lnTo>
                <a:lnTo>
                  <a:pt x="263740" y="134805"/>
                </a:lnTo>
                <a:lnTo>
                  <a:pt x="272486" y="55044"/>
                </a:lnTo>
                <a:lnTo>
                  <a:pt x="272813" y="52188"/>
                </a:lnTo>
                <a:lnTo>
                  <a:pt x="272241" y="49431"/>
                </a:lnTo>
                <a:lnTo>
                  <a:pt x="231181" y="14573"/>
                </a:lnTo>
                <a:lnTo>
                  <a:pt x="230962" y="14573"/>
                </a:lnTo>
                <a:lnTo>
                  <a:pt x="159770" y="0"/>
                </a:lnTo>
                <a:lnTo>
                  <a:pt x="158044" y="0"/>
                </a:lnTo>
                <a:lnTo>
                  <a:pt x="137929" y="1476"/>
                </a:lnTo>
                <a:lnTo>
                  <a:pt x="135150" y="3446"/>
                </a:lnTo>
                <a:lnTo>
                  <a:pt x="133515" y="6597"/>
                </a:lnTo>
                <a:lnTo>
                  <a:pt x="116022" y="39781"/>
                </a:lnTo>
                <a:lnTo>
                  <a:pt x="115450" y="41652"/>
                </a:lnTo>
                <a:lnTo>
                  <a:pt x="115369" y="43523"/>
                </a:lnTo>
                <a:lnTo>
                  <a:pt x="114444" y="58884"/>
                </a:lnTo>
                <a:lnTo>
                  <a:pt x="191230" y="58884"/>
                </a:lnTo>
                <a:lnTo>
                  <a:pt x="195562" y="64103"/>
                </a:lnTo>
                <a:lnTo>
                  <a:pt x="195562" y="146522"/>
                </a:lnTo>
                <a:lnTo>
                  <a:pt x="202230" y="275816"/>
                </a:lnTo>
                <a:lnTo>
                  <a:pt x="202342" y="277982"/>
                </a:lnTo>
                <a:lnTo>
                  <a:pt x="202428" y="279656"/>
                </a:lnTo>
                <a:lnTo>
                  <a:pt x="204554" y="284973"/>
                </a:lnTo>
                <a:lnTo>
                  <a:pt x="205044" y="286155"/>
                </a:lnTo>
                <a:lnTo>
                  <a:pt x="205499" y="286450"/>
                </a:lnTo>
                <a:lnTo>
                  <a:pt x="209948" y="286450"/>
                </a:lnTo>
                <a:lnTo>
                  <a:pt x="208150" y="295213"/>
                </a:lnTo>
                <a:lnTo>
                  <a:pt x="222952" y="303484"/>
                </a:lnTo>
                <a:lnTo>
                  <a:pt x="226385" y="304468"/>
                </a:lnTo>
                <a:close/>
              </a:path>
              <a:path w="273050" h="304800">
                <a:moveTo>
                  <a:pt x="1886" y="230713"/>
                </a:moveTo>
                <a:lnTo>
                  <a:pt x="90356" y="230713"/>
                </a:lnTo>
                <a:lnTo>
                  <a:pt x="66645" y="228646"/>
                </a:lnTo>
                <a:lnTo>
                  <a:pt x="61413" y="228252"/>
                </a:lnTo>
                <a:lnTo>
                  <a:pt x="57490" y="222738"/>
                </a:lnTo>
                <a:lnTo>
                  <a:pt x="66945" y="49431"/>
                </a:lnTo>
                <a:lnTo>
                  <a:pt x="66986" y="48670"/>
                </a:lnTo>
                <a:lnTo>
                  <a:pt x="54220" y="16247"/>
                </a:lnTo>
                <a:lnTo>
                  <a:pt x="51359" y="13786"/>
                </a:lnTo>
                <a:lnTo>
                  <a:pt x="22069" y="9551"/>
                </a:lnTo>
                <a:lnTo>
                  <a:pt x="19345" y="10634"/>
                </a:lnTo>
                <a:lnTo>
                  <a:pt x="9263" y="21762"/>
                </a:lnTo>
                <a:lnTo>
                  <a:pt x="8173" y="24420"/>
                </a:lnTo>
                <a:lnTo>
                  <a:pt x="5495" y="58884"/>
                </a:lnTo>
                <a:lnTo>
                  <a:pt x="0" y="129095"/>
                </a:lnTo>
                <a:lnTo>
                  <a:pt x="116" y="136676"/>
                </a:lnTo>
                <a:lnTo>
                  <a:pt x="1582" y="214566"/>
                </a:lnTo>
                <a:lnTo>
                  <a:pt x="1649" y="218111"/>
                </a:lnTo>
                <a:lnTo>
                  <a:pt x="1736" y="222738"/>
                </a:lnTo>
                <a:lnTo>
                  <a:pt x="1847" y="228646"/>
                </a:lnTo>
                <a:lnTo>
                  <a:pt x="1886" y="230713"/>
                </a:lnTo>
                <a:close/>
              </a:path>
              <a:path w="273050" h="304800">
                <a:moveTo>
                  <a:pt x="38771" y="299151"/>
                </a:moveTo>
                <a:lnTo>
                  <a:pt x="120779" y="299151"/>
                </a:lnTo>
                <a:lnTo>
                  <a:pt x="151423" y="265470"/>
                </a:lnTo>
                <a:lnTo>
                  <a:pt x="152485" y="262713"/>
                </a:lnTo>
                <a:lnTo>
                  <a:pt x="152649" y="259661"/>
                </a:lnTo>
                <a:lnTo>
                  <a:pt x="161231" y="70207"/>
                </a:lnTo>
                <a:lnTo>
                  <a:pt x="161477" y="64103"/>
                </a:lnTo>
                <a:lnTo>
                  <a:pt x="165645" y="59278"/>
                </a:lnTo>
                <a:lnTo>
                  <a:pt x="170632" y="59278"/>
                </a:lnTo>
                <a:lnTo>
                  <a:pt x="191230" y="58884"/>
                </a:lnTo>
                <a:lnTo>
                  <a:pt x="114444" y="58884"/>
                </a:lnTo>
                <a:lnTo>
                  <a:pt x="105069" y="214566"/>
                </a:lnTo>
                <a:lnTo>
                  <a:pt x="104940" y="216437"/>
                </a:lnTo>
                <a:lnTo>
                  <a:pt x="104824" y="218111"/>
                </a:lnTo>
                <a:lnTo>
                  <a:pt x="103271" y="221360"/>
                </a:lnTo>
                <a:lnTo>
                  <a:pt x="92481" y="230024"/>
                </a:lnTo>
                <a:lnTo>
                  <a:pt x="90356" y="230713"/>
                </a:lnTo>
                <a:lnTo>
                  <a:pt x="1886" y="230713"/>
                </a:lnTo>
                <a:lnTo>
                  <a:pt x="2735" y="275816"/>
                </a:lnTo>
                <a:lnTo>
                  <a:pt x="2860" y="283989"/>
                </a:lnTo>
                <a:lnTo>
                  <a:pt x="5721" y="288321"/>
                </a:lnTo>
                <a:lnTo>
                  <a:pt x="9808" y="289699"/>
                </a:lnTo>
                <a:lnTo>
                  <a:pt x="38036" y="298856"/>
                </a:lnTo>
                <a:lnTo>
                  <a:pt x="38771" y="299151"/>
                </a:lnTo>
                <a:close/>
              </a:path>
              <a:path w="273050" h="304800">
                <a:moveTo>
                  <a:pt x="205955" y="286745"/>
                </a:moveTo>
                <a:lnTo>
                  <a:pt x="207251" y="286745"/>
                </a:lnTo>
                <a:lnTo>
                  <a:pt x="209948" y="286450"/>
                </a:lnTo>
                <a:lnTo>
                  <a:pt x="205499" y="286450"/>
                </a:lnTo>
                <a:lnTo>
                  <a:pt x="205955" y="286745"/>
                </a:lnTo>
                <a:close/>
              </a:path>
              <a:path w="273050" h="304800">
                <a:moveTo>
                  <a:pt x="115859" y="300333"/>
                </a:moveTo>
                <a:lnTo>
                  <a:pt x="118445" y="300333"/>
                </a:lnTo>
                <a:lnTo>
                  <a:pt x="121031" y="299151"/>
                </a:lnTo>
                <a:lnTo>
                  <a:pt x="33547" y="299151"/>
                </a:lnTo>
                <a:lnTo>
                  <a:pt x="115859" y="300333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8" name="object 58">
            <a:extLst>
              <a:ext uri="{FF2B5EF4-FFF2-40B4-BE49-F238E27FC236}">
                <a16:creationId xmlns:a16="http://schemas.microsoft.com/office/drawing/2014/main" id="{0E7328ED-687A-AE78-0DB0-60DB3699F3E1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715743" y="9607613"/>
            <a:ext cx="2895600" cy="475043"/>
          </a:xfrm>
          <a:prstGeom prst="rect">
            <a:avLst/>
          </a:prstGeom>
        </p:spPr>
      </p:pic>
      <p:pic>
        <p:nvPicPr>
          <p:cNvPr id="60" name="object 2">
            <a:extLst>
              <a:ext uri="{FF2B5EF4-FFF2-40B4-BE49-F238E27FC236}">
                <a16:creationId xmlns:a16="http://schemas.microsoft.com/office/drawing/2014/main" id="{CE082297-B0FA-1FB9-67DF-76B2094078D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1570126"/>
            <a:ext cx="3225623" cy="7159145"/>
          </a:xfrm>
          <a:prstGeom prst="rect">
            <a:avLst/>
          </a:prstGeom>
        </p:spPr>
      </p:pic>
      <p:sp>
        <p:nvSpPr>
          <p:cNvPr id="17" name="object 19">
            <a:extLst>
              <a:ext uri="{FF2B5EF4-FFF2-40B4-BE49-F238E27FC236}">
                <a16:creationId xmlns:a16="http://schemas.microsoft.com/office/drawing/2014/main" id="{9DA3DA29-69AE-ACB2-F3C2-A549C75A0D5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25491" y="906463"/>
            <a:ext cx="13985851" cy="1315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10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8000" dirty="0">
                <a:solidFill>
                  <a:srgbClr val="002060"/>
                </a:solidFill>
                <a:latin typeface="Lucida Sans"/>
                <a:cs typeface="Lucida Sans"/>
              </a:rPr>
              <a:t>BOM JARDIM</a:t>
            </a:r>
            <a:endParaRPr lang="pt-BR" sz="7200" dirty="0">
              <a:solidFill>
                <a:srgbClr val="002060"/>
              </a:solidFill>
              <a:latin typeface="Lucida Sans"/>
              <a:cs typeface="Lucida Sans"/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C4D5DC63-EE83-4BB1-CE20-4BEF39AB51BD}"/>
              </a:ext>
            </a:extLst>
          </p:cNvPr>
          <p:cNvSpPr txBox="1"/>
          <p:nvPr/>
        </p:nvSpPr>
        <p:spPr>
          <a:xfrm>
            <a:off x="4335309" y="4016745"/>
            <a:ext cx="13276033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065" marR="5080" indent="3175" algn="ctr"/>
            <a:r>
              <a:rPr lang="pt-BR" sz="44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PNI EM AÇÃO: O CAMINHO PARA 100% </a:t>
            </a:r>
            <a:br>
              <a:rPr lang="pt-BR" sz="44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</a:br>
            <a:r>
              <a:rPr lang="pt-BR" sz="44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DE COBERTURA VACINAL</a:t>
            </a:r>
            <a:r>
              <a:rPr lang="pt-BR" sz="4400" dirty="0">
                <a:solidFill>
                  <a:srgbClr val="002060"/>
                </a:solidFill>
              </a:rPr>
              <a:t> </a:t>
            </a:r>
            <a:endParaRPr lang="pt-BR" sz="4400" dirty="0">
              <a:solidFill>
                <a:srgbClr val="002060"/>
              </a:solidFill>
              <a:latin typeface="Lucida Sans"/>
              <a:cs typeface="Lucida Sans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9A535BA0-201D-F4C9-27DF-754003B2093C}"/>
              </a:ext>
            </a:extLst>
          </p:cNvPr>
          <p:cNvSpPr txBox="1"/>
          <p:nvPr/>
        </p:nvSpPr>
        <p:spPr>
          <a:xfrm>
            <a:off x="6113661" y="7212288"/>
            <a:ext cx="97193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rgbClr val="002060"/>
                </a:solidFill>
              </a:rPr>
              <a:t>MARIA DO </a:t>
            </a:r>
            <a:r>
              <a:rPr lang="pt-BR" sz="3600" dirty="0">
                <a:solidFill>
                  <a:srgbClr val="002060"/>
                </a:solidFill>
                <a:latin typeface="Lucida Sans" panose="020B0602030504020204" pitchFamily="34" charset="0"/>
              </a:rPr>
              <a:t>CARMO</a:t>
            </a:r>
            <a:r>
              <a:rPr lang="pt-BR" sz="3600" dirty="0">
                <a:solidFill>
                  <a:srgbClr val="002060"/>
                </a:solidFill>
              </a:rPr>
              <a:t> GONÇALVES SALVIANO</a:t>
            </a:r>
          </a:p>
        </p:txBody>
      </p:sp>
    </p:spTree>
    <p:extLst>
      <p:ext uri="{BB962C8B-B14F-4D97-AF65-F5344CB8AC3E}">
        <p14:creationId xmlns:p14="http://schemas.microsoft.com/office/powerpoint/2010/main" val="28722223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7CCBDD-D327-BBAF-5029-D3285F396D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D45387BA-740C-B6C6-90D7-33CE2F4FCA05}"/>
              </a:ext>
            </a:extLst>
          </p:cNvPr>
          <p:cNvSpPr/>
          <p:nvPr/>
        </p:nvSpPr>
        <p:spPr>
          <a:xfrm>
            <a:off x="1322549" y="4107153"/>
            <a:ext cx="12065" cy="43815"/>
          </a:xfrm>
          <a:custGeom>
            <a:avLst/>
            <a:gdLst/>
            <a:ahLst/>
            <a:cxnLst/>
            <a:rect l="l" t="t" r="r" b="b"/>
            <a:pathLst>
              <a:path w="12065" h="43814">
                <a:moveTo>
                  <a:pt x="0" y="0"/>
                </a:moveTo>
                <a:lnTo>
                  <a:pt x="5853" y="21598"/>
                </a:lnTo>
                <a:lnTo>
                  <a:pt x="11590" y="43197"/>
                </a:lnTo>
                <a:lnTo>
                  <a:pt x="8757" y="32415"/>
                </a:lnTo>
                <a:lnTo>
                  <a:pt x="0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A4A8B2C5-86F8-561D-6763-C18C27405071}"/>
              </a:ext>
            </a:extLst>
          </p:cNvPr>
          <p:cNvSpPr/>
          <p:nvPr/>
        </p:nvSpPr>
        <p:spPr>
          <a:xfrm>
            <a:off x="400113" y="5407253"/>
            <a:ext cx="3175" cy="38100"/>
          </a:xfrm>
          <a:custGeom>
            <a:avLst/>
            <a:gdLst/>
            <a:ahLst/>
            <a:cxnLst/>
            <a:rect l="l" t="t" r="r" b="b"/>
            <a:pathLst>
              <a:path w="3175" h="38100">
                <a:moveTo>
                  <a:pt x="609" y="31762"/>
                </a:moveTo>
                <a:lnTo>
                  <a:pt x="0" y="37566"/>
                </a:lnTo>
                <a:lnTo>
                  <a:pt x="457" y="34671"/>
                </a:lnTo>
                <a:lnTo>
                  <a:pt x="609" y="31762"/>
                </a:lnTo>
                <a:close/>
              </a:path>
              <a:path w="3175" h="38100">
                <a:moveTo>
                  <a:pt x="3086" y="0"/>
                </a:moveTo>
                <a:lnTo>
                  <a:pt x="2781" y="3086"/>
                </a:lnTo>
                <a:lnTo>
                  <a:pt x="2616" y="6172"/>
                </a:lnTo>
                <a:lnTo>
                  <a:pt x="2616" y="9436"/>
                </a:lnTo>
                <a:lnTo>
                  <a:pt x="3086" y="6350"/>
                </a:lnTo>
                <a:lnTo>
                  <a:pt x="3086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73164742-F509-D754-65E0-1346EEEA517F}"/>
              </a:ext>
            </a:extLst>
          </p:cNvPr>
          <p:cNvSpPr/>
          <p:nvPr/>
        </p:nvSpPr>
        <p:spPr>
          <a:xfrm>
            <a:off x="407212" y="4916842"/>
            <a:ext cx="224790" cy="434975"/>
          </a:xfrm>
          <a:custGeom>
            <a:avLst/>
            <a:gdLst/>
            <a:ahLst/>
            <a:cxnLst/>
            <a:rect l="l" t="t" r="r" b="b"/>
            <a:pathLst>
              <a:path w="224790" h="434975">
                <a:moveTo>
                  <a:pt x="2946" y="425069"/>
                </a:moveTo>
                <a:lnTo>
                  <a:pt x="1244" y="429615"/>
                </a:lnTo>
                <a:lnTo>
                  <a:pt x="0" y="434505"/>
                </a:lnTo>
                <a:lnTo>
                  <a:pt x="1549" y="429971"/>
                </a:lnTo>
                <a:lnTo>
                  <a:pt x="2946" y="425069"/>
                </a:lnTo>
                <a:close/>
              </a:path>
              <a:path w="224790" h="434975">
                <a:moveTo>
                  <a:pt x="221919" y="355"/>
                </a:moveTo>
                <a:lnTo>
                  <a:pt x="221767" y="0"/>
                </a:lnTo>
                <a:lnTo>
                  <a:pt x="221767" y="1079"/>
                </a:lnTo>
                <a:lnTo>
                  <a:pt x="221919" y="1447"/>
                </a:lnTo>
                <a:lnTo>
                  <a:pt x="221919" y="355"/>
                </a:lnTo>
                <a:close/>
              </a:path>
              <a:path w="224790" h="434975">
                <a:moveTo>
                  <a:pt x="224396" y="41376"/>
                </a:moveTo>
                <a:lnTo>
                  <a:pt x="217665" y="82054"/>
                </a:lnTo>
                <a:lnTo>
                  <a:pt x="203073" y="120904"/>
                </a:lnTo>
                <a:lnTo>
                  <a:pt x="182257" y="158394"/>
                </a:lnTo>
                <a:lnTo>
                  <a:pt x="156908" y="195033"/>
                </a:lnTo>
                <a:lnTo>
                  <a:pt x="128689" y="231317"/>
                </a:lnTo>
                <a:lnTo>
                  <a:pt x="99288" y="267728"/>
                </a:lnTo>
                <a:lnTo>
                  <a:pt x="70345" y="304761"/>
                </a:lnTo>
                <a:lnTo>
                  <a:pt x="43561" y="342912"/>
                </a:lnTo>
                <a:lnTo>
                  <a:pt x="20586" y="382676"/>
                </a:lnTo>
                <a:lnTo>
                  <a:pt x="3098" y="424522"/>
                </a:lnTo>
                <a:lnTo>
                  <a:pt x="20840" y="382473"/>
                </a:lnTo>
                <a:lnTo>
                  <a:pt x="44183" y="342734"/>
                </a:lnTo>
                <a:lnTo>
                  <a:pt x="71374" y="304761"/>
                </a:lnTo>
                <a:lnTo>
                  <a:pt x="100711" y="267995"/>
                </a:lnTo>
                <a:lnTo>
                  <a:pt x="130429" y="231863"/>
                </a:lnTo>
                <a:lnTo>
                  <a:pt x="158826" y="195821"/>
                </a:lnTo>
                <a:lnTo>
                  <a:pt x="184150" y="159308"/>
                </a:lnTo>
                <a:lnTo>
                  <a:pt x="204673" y="121767"/>
                </a:lnTo>
                <a:lnTo>
                  <a:pt x="218668" y="82651"/>
                </a:lnTo>
                <a:lnTo>
                  <a:pt x="224396" y="41376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id="{C133757F-4428-BD7C-19E5-88ED08F66E69}"/>
              </a:ext>
            </a:extLst>
          </p:cNvPr>
          <p:cNvSpPr/>
          <p:nvPr/>
        </p:nvSpPr>
        <p:spPr>
          <a:xfrm>
            <a:off x="357301" y="5505995"/>
            <a:ext cx="31115" cy="81915"/>
          </a:xfrm>
          <a:custGeom>
            <a:avLst/>
            <a:gdLst/>
            <a:ahLst/>
            <a:cxnLst/>
            <a:rect l="l" t="t" r="r" b="b"/>
            <a:pathLst>
              <a:path w="31114" h="81914">
                <a:moveTo>
                  <a:pt x="1854" y="77317"/>
                </a:moveTo>
                <a:lnTo>
                  <a:pt x="622" y="79857"/>
                </a:lnTo>
                <a:lnTo>
                  <a:pt x="0" y="81495"/>
                </a:lnTo>
                <a:lnTo>
                  <a:pt x="622" y="80035"/>
                </a:lnTo>
                <a:lnTo>
                  <a:pt x="1231" y="78765"/>
                </a:lnTo>
                <a:lnTo>
                  <a:pt x="1854" y="77317"/>
                </a:lnTo>
                <a:close/>
              </a:path>
              <a:path w="31114" h="81914">
                <a:moveTo>
                  <a:pt x="15455" y="45732"/>
                </a:moveTo>
                <a:lnTo>
                  <a:pt x="14681" y="47371"/>
                </a:lnTo>
                <a:lnTo>
                  <a:pt x="13906" y="49364"/>
                </a:lnTo>
                <a:lnTo>
                  <a:pt x="13284" y="51181"/>
                </a:lnTo>
                <a:lnTo>
                  <a:pt x="14058" y="49364"/>
                </a:lnTo>
                <a:lnTo>
                  <a:pt x="14833" y="47371"/>
                </a:lnTo>
                <a:lnTo>
                  <a:pt x="15455" y="45732"/>
                </a:lnTo>
                <a:close/>
              </a:path>
              <a:path w="31114" h="81914">
                <a:moveTo>
                  <a:pt x="30594" y="0"/>
                </a:moveTo>
                <a:lnTo>
                  <a:pt x="29819" y="2171"/>
                </a:lnTo>
                <a:lnTo>
                  <a:pt x="29362" y="4533"/>
                </a:lnTo>
                <a:lnTo>
                  <a:pt x="30137" y="2171"/>
                </a:lnTo>
                <a:lnTo>
                  <a:pt x="30594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E3C8C422-110A-43CC-3768-A2560092C9BC}"/>
              </a:ext>
            </a:extLst>
          </p:cNvPr>
          <p:cNvSpPr/>
          <p:nvPr/>
        </p:nvSpPr>
        <p:spPr>
          <a:xfrm>
            <a:off x="1282214" y="3963949"/>
            <a:ext cx="10795" cy="36195"/>
          </a:xfrm>
          <a:custGeom>
            <a:avLst/>
            <a:gdLst/>
            <a:ahLst/>
            <a:cxnLst/>
            <a:rect l="l" t="t" r="r" b="b"/>
            <a:pathLst>
              <a:path w="10794" h="36195">
                <a:moveTo>
                  <a:pt x="0" y="0"/>
                </a:moveTo>
                <a:lnTo>
                  <a:pt x="2484" y="8927"/>
                </a:lnTo>
                <a:lnTo>
                  <a:pt x="10199" y="35574"/>
                </a:lnTo>
                <a:lnTo>
                  <a:pt x="2484" y="8927"/>
                </a:lnTo>
                <a:lnTo>
                  <a:pt x="0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D0023848-3FDB-A1E5-BEA9-EB3D26B6F40B}"/>
              </a:ext>
            </a:extLst>
          </p:cNvPr>
          <p:cNvSpPr/>
          <p:nvPr/>
        </p:nvSpPr>
        <p:spPr>
          <a:xfrm>
            <a:off x="1239717" y="3813121"/>
            <a:ext cx="8255" cy="29845"/>
          </a:xfrm>
          <a:custGeom>
            <a:avLst/>
            <a:gdLst/>
            <a:ahLst/>
            <a:cxnLst/>
            <a:rect l="l" t="t" r="r" b="b"/>
            <a:pathLst>
              <a:path w="8255" h="29845">
                <a:moveTo>
                  <a:pt x="0" y="0"/>
                </a:moveTo>
                <a:lnTo>
                  <a:pt x="5845" y="21899"/>
                </a:lnTo>
                <a:lnTo>
                  <a:pt x="7881" y="29221"/>
                </a:lnTo>
                <a:lnTo>
                  <a:pt x="5976" y="21899"/>
                </a:lnTo>
                <a:lnTo>
                  <a:pt x="0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535F3AAA-D659-A7D3-F486-FB83E35252CC}"/>
              </a:ext>
            </a:extLst>
          </p:cNvPr>
          <p:cNvSpPr/>
          <p:nvPr/>
        </p:nvSpPr>
        <p:spPr>
          <a:xfrm>
            <a:off x="1199073" y="3650496"/>
            <a:ext cx="8890" cy="36195"/>
          </a:xfrm>
          <a:custGeom>
            <a:avLst/>
            <a:gdLst/>
            <a:ahLst/>
            <a:cxnLst/>
            <a:rect l="l" t="t" r="r" b="b"/>
            <a:pathLst>
              <a:path w="8890" h="36195">
                <a:moveTo>
                  <a:pt x="0" y="0"/>
                </a:moveTo>
                <a:lnTo>
                  <a:pt x="4056" y="17968"/>
                </a:lnTo>
                <a:lnTo>
                  <a:pt x="8345" y="35937"/>
                </a:lnTo>
                <a:lnTo>
                  <a:pt x="0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>
            <a:extLst>
              <a:ext uri="{FF2B5EF4-FFF2-40B4-BE49-F238E27FC236}">
                <a16:creationId xmlns:a16="http://schemas.microsoft.com/office/drawing/2014/main" id="{8D59DA77-CAF2-E1C8-CBFB-1AA6821058EF}"/>
              </a:ext>
            </a:extLst>
          </p:cNvPr>
          <p:cNvSpPr/>
          <p:nvPr/>
        </p:nvSpPr>
        <p:spPr>
          <a:xfrm>
            <a:off x="1350365" y="4214977"/>
            <a:ext cx="50165" cy="275590"/>
          </a:xfrm>
          <a:custGeom>
            <a:avLst/>
            <a:gdLst/>
            <a:ahLst/>
            <a:cxnLst/>
            <a:rect l="l" t="t" r="r" b="b"/>
            <a:pathLst>
              <a:path w="50165" h="275589">
                <a:moveTo>
                  <a:pt x="40640" y="203454"/>
                </a:moveTo>
                <a:lnTo>
                  <a:pt x="32283" y="152273"/>
                </a:lnTo>
                <a:lnTo>
                  <a:pt x="22631" y="101320"/>
                </a:lnTo>
                <a:lnTo>
                  <a:pt x="11823" y="50571"/>
                </a:lnTo>
                <a:lnTo>
                  <a:pt x="0" y="0"/>
                </a:lnTo>
                <a:lnTo>
                  <a:pt x="11823" y="50673"/>
                </a:lnTo>
                <a:lnTo>
                  <a:pt x="22631" y="101460"/>
                </a:lnTo>
                <a:lnTo>
                  <a:pt x="32283" y="152374"/>
                </a:lnTo>
                <a:lnTo>
                  <a:pt x="40640" y="203454"/>
                </a:lnTo>
                <a:close/>
              </a:path>
              <a:path w="50165" h="275589">
                <a:moveTo>
                  <a:pt x="49657" y="275374"/>
                </a:moveTo>
                <a:lnTo>
                  <a:pt x="48234" y="262178"/>
                </a:lnTo>
                <a:lnTo>
                  <a:pt x="47282" y="254101"/>
                </a:lnTo>
                <a:lnTo>
                  <a:pt x="49657" y="275374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>
            <a:extLst>
              <a:ext uri="{FF2B5EF4-FFF2-40B4-BE49-F238E27FC236}">
                <a16:creationId xmlns:a16="http://schemas.microsoft.com/office/drawing/2014/main" id="{2A5C1D7E-89FD-10FD-26E2-5397EFBEAD0D}"/>
              </a:ext>
            </a:extLst>
          </p:cNvPr>
          <p:cNvSpPr/>
          <p:nvPr/>
        </p:nvSpPr>
        <p:spPr>
          <a:xfrm>
            <a:off x="1398736" y="4722262"/>
            <a:ext cx="6350" cy="45085"/>
          </a:xfrm>
          <a:custGeom>
            <a:avLst/>
            <a:gdLst/>
            <a:ahLst/>
            <a:cxnLst/>
            <a:rect l="l" t="t" r="r" b="b"/>
            <a:pathLst>
              <a:path w="6350" h="45085">
                <a:moveTo>
                  <a:pt x="6026" y="0"/>
                </a:moveTo>
                <a:lnTo>
                  <a:pt x="4346" y="11366"/>
                </a:lnTo>
                <a:lnTo>
                  <a:pt x="2781" y="22596"/>
                </a:lnTo>
                <a:lnTo>
                  <a:pt x="1332" y="33691"/>
                </a:lnTo>
                <a:lnTo>
                  <a:pt x="0" y="44649"/>
                </a:lnTo>
                <a:lnTo>
                  <a:pt x="1398" y="33691"/>
                </a:lnTo>
                <a:lnTo>
                  <a:pt x="4368" y="11366"/>
                </a:lnTo>
                <a:lnTo>
                  <a:pt x="6026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>
            <a:extLst>
              <a:ext uri="{FF2B5EF4-FFF2-40B4-BE49-F238E27FC236}">
                <a16:creationId xmlns:a16="http://schemas.microsoft.com/office/drawing/2014/main" id="{CEC8F3B6-0191-99E8-2F11-AE873A6CCB7F}"/>
              </a:ext>
            </a:extLst>
          </p:cNvPr>
          <p:cNvSpPr/>
          <p:nvPr/>
        </p:nvSpPr>
        <p:spPr>
          <a:xfrm>
            <a:off x="0" y="5814901"/>
            <a:ext cx="89535" cy="20955"/>
          </a:xfrm>
          <a:custGeom>
            <a:avLst/>
            <a:gdLst/>
            <a:ahLst/>
            <a:cxnLst/>
            <a:rect l="l" t="t" r="r" b="b"/>
            <a:pathLst>
              <a:path w="89535" h="20954">
                <a:moveTo>
                  <a:pt x="89029" y="0"/>
                </a:moveTo>
                <a:lnTo>
                  <a:pt x="41043" y="12649"/>
                </a:lnTo>
                <a:lnTo>
                  <a:pt x="0" y="20389"/>
                </a:lnTo>
                <a:lnTo>
                  <a:pt x="41043" y="12719"/>
                </a:lnTo>
                <a:lnTo>
                  <a:pt x="89029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>
            <a:extLst>
              <a:ext uri="{FF2B5EF4-FFF2-40B4-BE49-F238E27FC236}">
                <a16:creationId xmlns:a16="http://schemas.microsoft.com/office/drawing/2014/main" id="{CE57F9C6-90AA-9DA2-F6D1-526D6A04DF15}"/>
              </a:ext>
            </a:extLst>
          </p:cNvPr>
          <p:cNvSpPr/>
          <p:nvPr/>
        </p:nvSpPr>
        <p:spPr>
          <a:xfrm>
            <a:off x="1154412" y="3186941"/>
            <a:ext cx="40640" cy="140335"/>
          </a:xfrm>
          <a:custGeom>
            <a:avLst/>
            <a:gdLst/>
            <a:ahLst/>
            <a:cxnLst/>
            <a:rect l="l" t="t" r="r" b="b"/>
            <a:pathLst>
              <a:path w="40640" h="140335">
                <a:moveTo>
                  <a:pt x="40025" y="0"/>
                </a:moveTo>
                <a:lnTo>
                  <a:pt x="22448" y="31544"/>
                </a:lnTo>
                <a:lnTo>
                  <a:pt x="9523" y="65181"/>
                </a:lnTo>
                <a:lnTo>
                  <a:pt x="1842" y="101303"/>
                </a:lnTo>
                <a:lnTo>
                  <a:pt x="0" y="140300"/>
                </a:lnTo>
                <a:lnTo>
                  <a:pt x="1929" y="109853"/>
                </a:lnTo>
                <a:lnTo>
                  <a:pt x="9523" y="76139"/>
                </a:lnTo>
                <a:lnTo>
                  <a:pt x="22362" y="39431"/>
                </a:lnTo>
                <a:lnTo>
                  <a:pt x="40025" y="0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>
            <a:extLst>
              <a:ext uri="{FF2B5EF4-FFF2-40B4-BE49-F238E27FC236}">
                <a16:creationId xmlns:a16="http://schemas.microsoft.com/office/drawing/2014/main" id="{1FB3394D-8B7F-0675-1B08-AF9F38CC563D}"/>
              </a:ext>
            </a:extLst>
          </p:cNvPr>
          <p:cNvSpPr/>
          <p:nvPr/>
        </p:nvSpPr>
        <p:spPr>
          <a:xfrm>
            <a:off x="462838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147" y="304468"/>
                </a:moveTo>
                <a:lnTo>
                  <a:pt x="229552" y="304468"/>
                </a:lnTo>
                <a:lnTo>
                  <a:pt x="249987" y="304074"/>
                </a:lnTo>
                <a:lnTo>
                  <a:pt x="253393" y="304074"/>
                </a:lnTo>
                <a:lnTo>
                  <a:pt x="267698" y="277982"/>
                </a:lnTo>
                <a:lnTo>
                  <a:pt x="267698" y="275816"/>
                </a:lnTo>
                <a:lnTo>
                  <a:pt x="263611" y="136676"/>
                </a:lnTo>
                <a:lnTo>
                  <a:pt x="263611" y="134805"/>
                </a:lnTo>
                <a:lnTo>
                  <a:pt x="272466" y="55044"/>
                </a:lnTo>
                <a:lnTo>
                  <a:pt x="272466" y="52188"/>
                </a:lnTo>
                <a:lnTo>
                  <a:pt x="271785" y="49431"/>
                </a:lnTo>
                <a:lnTo>
                  <a:pt x="271103" y="47068"/>
                </a:lnTo>
                <a:lnTo>
                  <a:pt x="258843" y="25503"/>
                </a:lnTo>
                <a:lnTo>
                  <a:pt x="257480" y="23042"/>
                </a:lnTo>
                <a:lnTo>
                  <a:pt x="255437" y="21368"/>
                </a:lnTo>
                <a:lnTo>
                  <a:pt x="252712" y="20679"/>
                </a:lnTo>
                <a:lnTo>
                  <a:pt x="231250" y="14573"/>
                </a:lnTo>
                <a:lnTo>
                  <a:pt x="230915" y="14573"/>
                </a:lnTo>
                <a:lnTo>
                  <a:pt x="159592" y="0"/>
                </a:lnTo>
                <a:lnTo>
                  <a:pt x="158030" y="0"/>
                </a:lnTo>
                <a:lnTo>
                  <a:pt x="141001" y="1279"/>
                </a:lnTo>
                <a:lnTo>
                  <a:pt x="137595" y="1476"/>
                </a:lnTo>
                <a:lnTo>
                  <a:pt x="134870" y="3446"/>
                </a:lnTo>
                <a:lnTo>
                  <a:pt x="133508" y="6597"/>
                </a:lnTo>
                <a:lnTo>
                  <a:pt x="116479" y="38206"/>
                </a:lnTo>
                <a:lnTo>
                  <a:pt x="115798" y="39781"/>
                </a:lnTo>
                <a:lnTo>
                  <a:pt x="115117" y="41652"/>
                </a:lnTo>
                <a:lnTo>
                  <a:pt x="115117" y="43523"/>
                </a:lnTo>
                <a:lnTo>
                  <a:pt x="114199" y="58884"/>
                </a:lnTo>
                <a:lnTo>
                  <a:pt x="191407" y="58884"/>
                </a:lnTo>
                <a:lnTo>
                  <a:pt x="195494" y="64103"/>
                </a:lnTo>
                <a:lnTo>
                  <a:pt x="195494" y="146522"/>
                </a:lnTo>
                <a:lnTo>
                  <a:pt x="202109" y="275816"/>
                </a:lnTo>
                <a:lnTo>
                  <a:pt x="205322" y="286450"/>
                </a:lnTo>
                <a:lnTo>
                  <a:pt x="209799" y="286450"/>
                </a:lnTo>
                <a:lnTo>
                  <a:pt x="207755" y="295213"/>
                </a:lnTo>
                <a:lnTo>
                  <a:pt x="207755" y="296591"/>
                </a:lnTo>
                <a:lnTo>
                  <a:pt x="208436" y="297970"/>
                </a:lnTo>
                <a:lnTo>
                  <a:pt x="209799" y="298462"/>
                </a:lnTo>
                <a:lnTo>
                  <a:pt x="217973" y="301810"/>
                </a:lnTo>
                <a:lnTo>
                  <a:pt x="222741" y="303484"/>
                </a:lnTo>
                <a:lnTo>
                  <a:pt x="226147" y="304468"/>
                </a:lnTo>
                <a:close/>
              </a:path>
              <a:path w="273050" h="304800">
                <a:moveTo>
                  <a:pt x="1840" y="230713"/>
                </a:moveTo>
                <a:lnTo>
                  <a:pt x="89913" y="230713"/>
                </a:lnTo>
                <a:lnTo>
                  <a:pt x="66754" y="228646"/>
                </a:lnTo>
                <a:lnTo>
                  <a:pt x="61304" y="228252"/>
                </a:lnTo>
                <a:lnTo>
                  <a:pt x="57217" y="222738"/>
                </a:lnTo>
                <a:lnTo>
                  <a:pt x="57899" y="216437"/>
                </a:lnTo>
                <a:lnTo>
                  <a:pt x="66728" y="49431"/>
                </a:lnTo>
                <a:lnTo>
                  <a:pt x="66754" y="48841"/>
                </a:lnTo>
                <a:lnTo>
                  <a:pt x="55174" y="19792"/>
                </a:lnTo>
                <a:lnTo>
                  <a:pt x="53812" y="16247"/>
                </a:lnTo>
                <a:lnTo>
                  <a:pt x="51087" y="13786"/>
                </a:lnTo>
                <a:lnTo>
                  <a:pt x="21797" y="9551"/>
                </a:lnTo>
                <a:lnTo>
                  <a:pt x="19072" y="10634"/>
                </a:lnTo>
                <a:lnTo>
                  <a:pt x="17029" y="12899"/>
                </a:lnTo>
                <a:lnTo>
                  <a:pt x="10984" y="19792"/>
                </a:lnTo>
                <a:lnTo>
                  <a:pt x="8855" y="21762"/>
                </a:lnTo>
                <a:lnTo>
                  <a:pt x="8173" y="24420"/>
                </a:lnTo>
                <a:lnTo>
                  <a:pt x="7492" y="27275"/>
                </a:lnTo>
                <a:lnTo>
                  <a:pt x="0" y="129095"/>
                </a:lnTo>
                <a:lnTo>
                  <a:pt x="113" y="136676"/>
                </a:lnTo>
                <a:lnTo>
                  <a:pt x="1544" y="214566"/>
                </a:lnTo>
                <a:lnTo>
                  <a:pt x="1668" y="221360"/>
                </a:lnTo>
                <a:lnTo>
                  <a:pt x="1795" y="228252"/>
                </a:lnTo>
                <a:lnTo>
                  <a:pt x="1840" y="230713"/>
                </a:lnTo>
                <a:close/>
              </a:path>
              <a:path w="273050" h="304800">
                <a:moveTo>
                  <a:pt x="38826" y="299151"/>
                </a:moveTo>
                <a:lnTo>
                  <a:pt x="120770" y="299151"/>
                </a:lnTo>
                <a:lnTo>
                  <a:pt x="122609" y="297379"/>
                </a:lnTo>
                <a:lnTo>
                  <a:pt x="149175" y="267537"/>
                </a:lnTo>
                <a:lnTo>
                  <a:pt x="151218" y="265470"/>
                </a:lnTo>
                <a:lnTo>
                  <a:pt x="152581" y="262713"/>
                </a:lnTo>
                <a:lnTo>
                  <a:pt x="152581" y="259661"/>
                </a:lnTo>
                <a:lnTo>
                  <a:pt x="161436" y="70207"/>
                </a:lnTo>
                <a:lnTo>
                  <a:pt x="161436" y="64103"/>
                </a:lnTo>
                <a:lnTo>
                  <a:pt x="165523" y="59278"/>
                </a:lnTo>
                <a:lnTo>
                  <a:pt x="170291" y="59278"/>
                </a:lnTo>
                <a:lnTo>
                  <a:pt x="191407" y="58884"/>
                </a:lnTo>
                <a:lnTo>
                  <a:pt x="114199" y="58884"/>
                </a:lnTo>
                <a:lnTo>
                  <a:pt x="104899" y="214566"/>
                </a:lnTo>
                <a:lnTo>
                  <a:pt x="104899" y="218111"/>
                </a:lnTo>
                <a:lnTo>
                  <a:pt x="102856" y="221360"/>
                </a:lnTo>
                <a:lnTo>
                  <a:pt x="100812" y="223329"/>
                </a:lnTo>
                <a:lnTo>
                  <a:pt x="94000" y="228646"/>
                </a:lnTo>
                <a:lnTo>
                  <a:pt x="92638" y="230024"/>
                </a:lnTo>
                <a:lnTo>
                  <a:pt x="89913" y="230713"/>
                </a:lnTo>
                <a:lnTo>
                  <a:pt x="1840" y="230713"/>
                </a:lnTo>
                <a:lnTo>
                  <a:pt x="2668" y="275816"/>
                </a:lnTo>
                <a:lnTo>
                  <a:pt x="2724" y="283989"/>
                </a:lnTo>
                <a:lnTo>
                  <a:pt x="5449" y="288321"/>
                </a:lnTo>
                <a:lnTo>
                  <a:pt x="9536" y="289699"/>
                </a:lnTo>
                <a:lnTo>
                  <a:pt x="38145" y="298856"/>
                </a:lnTo>
                <a:lnTo>
                  <a:pt x="38826" y="299151"/>
                </a:lnTo>
                <a:close/>
              </a:path>
              <a:path w="273050" h="304800">
                <a:moveTo>
                  <a:pt x="205614" y="286745"/>
                </a:moveTo>
                <a:lnTo>
                  <a:pt x="207074" y="286745"/>
                </a:lnTo>
                <a:lnTo>
                  <a:pt x="209799" y="286450"/>
                </a:lnTo>
                <a:lnTo>
                  <a:pt x="205322" y="286450"/>
                </a:lnTo>
                <a:lnTo>
                  <a:pt x="205614" y="286745"/>
                </a:lnTo>
                <a:close/>
              </a:path>
              <a:path w="273050" h="304800">
                <a:moveTo>
                  <a:pt x="115798" y="300333"/>
                </a:moveTo>
                <a:lnTo>
                  <a:pt x="118089" y="300333"/>
                </a:lnTo>
                <a:lnTo>
                  <a:pt x="121061" y="299151"/>
                </a:lnTo>
                <a:lnTo>
                  <a:pt x="33315" y="299151"/>
                </a:lnTo>
                <a:lnTo>
                  <a:pt x="115798" y="300333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>
            <a:extLst>
              <a:ext uri="{FF2B5EF4-FFF2-40B4-BE49-F238E27FC236}">
                <a16:creationId xmlns:a16="http://schemas.microsoft.com/office/drawing/2014/main" id="{A5408DDF-5B08-9AEF-69D6-A0738A255D2C}"/>
              </a:ext>
            </a:extLst>
          </p:cNvPr>
          <p:cNvSpPr/>
          <p:nvPr/>
        </p:nvSpPr>
        <p:spPr>
          <a:xfrm>
            <a:off x="802058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912" y="335583"/>
                </a:moveTo>
                <a:lnTo>
                  <a:pt x="344371" y="335583"/>
                </a:lnTo>
                <a:lnTo>
                  <a:pt x="380771" y="326229"/>
                </a:lnTo>
                <a:lnTo>
                  <a:pt x="382815" y="325737"/>
                </a:lnTo>
                <a:lnTo>
                  <a:pt x="384177" y="323472"/>
                </a:lnTo>
                <a:lnTo>
                  <a:pt x="384119" y="317565"/>
                </a:lnTo>
                <a:lnTo>
                  <a:pt x="382263" y="209940"/>
                </a:lnTo>
                <a:lnTo>
                  <a:pt x="382246" y="208955"/>
                </a:lnTo>
                <a:lnTo>
                  <a:pt x="382134" y="202457"/>
                </a:lnTo>
                <a:lnTo>
                  <a:pt x="373278" y="54355"/>
                </a:lnTo>
                <a:lnTo>
                  <a:pt x="373278" y="52582"/>
                </a:lnTo>
                <a:lnTo>
                  <a:pt x="372597" y="50908"/>
                </a:lnTo>
                <a:lnTo>
                  <a:pt x="371235" y="50022"/>
                </a:lnTo>
                <a:lnTo>
                  <a:pt x="324916" y="11718"/>
                </a:lnTo>
                <a:lnTo>
                  <a:pt x="312655" y="3545"/>
                </a:lnTo>
                <a:lnTo>
                  <a:pt x="311973" y="3150"/>
                </a:lnTo>
                <a:lnTo>
                  <a:pt x="311292" y="2855"/>
                </a:lnTo>
                <a:lnTo>
                  <a:pt x="310611" y="2855"/>
                </a:lnTo>
                <a:lnTo>
                  <a:pt x="192769" y="0"/>
                </a:lnTo>
                <a:lnTo>
                  <a:pt x="191407" y="0"/>
                </a:lnTo>
                <a:lnTo>
                  <a:pt x="190726" y="196"/>
                </a:lnTo>
                <a:lnTo>
                  <a:pt x="153943" y="27472"/>
                </a:lnTo>
                <a:lnTo>
                  <a:pt x="152581" y="28457"/>
                </a:lnTo>
                <a:lnTo>
                  <a:pt x="151899" y="30230"/>
                </a:lnTo>
                <a:lnTo>
                  <a:pt x="151854" y="36052"/>
                </a:lnTo>
                <a:lnTo>
                  <a:pt x="151131" y="97482"/>
                </a:lnTo>
                <a:lnTo>
                  <a:pt x="289495" y="97482"/>
                </a:lnTo>
                <a:lnTo>
                  <a:pt x="295625" y="106343"/>
                </a:lnTo>
                <a:lnTo>
                  <a:pt x="295625" y="108903"/>
                </a:lnTo>
                <a:lnTo>
                  <a:pt x="306524" y="149969"/>
                </a:lnTo>
                <a:lnTo>
                  <a:pt x="307918" y="159472"/>
                </a:lnTo>
                <a:lnTo>
                  <a:pt x="308993" y="169058"/>
                </a:lnTo>
                <a:lnTo>
                  <a:pt x="309685" y="178700"/>
                </a:lnTo>
                <a:lnTo>
                  <a:pt x="309930" y="188369"/>
                </a:lnTo>
                <a:lnTo>
                  <a:pt x="309406" y="294427"/>
                </a:lnTo>
                <a:lnTo>
                  <a:pt x="309285" y="318943"/>
                </a:lnTo>
                <a:lnTo>
                  <a:pt x="309249" y="328986"/>
                </a:lnTo>
                <a:lnTo>
                  <a:pt x="311292" y="331349"/>
                </a:lnTo>
                <a:lnTo>
                  <a:pt x="341912" y="335583"/>
                </a:lnTo>
                <a:close/>
              </a:path>
              <a:path w="384175" h="353695">
                <a:moveTo>
                  <a:pt x="2463" y="247551"/>
                </a:moveTo>
                <a:lnTo>
                  <a:pt x="80377" y="247551"/>
                </a:lnTo>
                <a:lnTo>
                  <a:pt x="77652" y="244992"/>
                </a:lnTo>
                <a:lnTo>
                  <a:pt x="77652" y="241545"/>
                </a:lnTo>
                <a:lnTo>
                  <a:pt x="65391" y="24420"/>
                </a:lnTo>
                <a:lnTo>
                  <a:pt x="65391" y="21368"/>
                </a:lnTo>
                <a:lnTo>
                  <a:pt x="57899" y="13096"/>
                </a:lnTo>
                <a:lnTo>
                  <a:pt x="14304" y="17034"/>
                </a:lnTo>
                <a:lnTo>
                  <a:pt x="2043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48" y="231503"/>
                </a:lnTo>
                <a:lnTo>
                  <a:pt x="2263" y="232684"/>
                </a:lnTo>
                <a:lnTo>
                  <a:pt x="2383" y="241545"/>
                </a:lnTo>
                <a:lnTo>
                  <a:pt x="2463" y="247551"/>
                </a:lnTo>
                <a:close/>
              </a:path>
              <a:path w="384175" h="353695">
                <a:moveTo>
                  <a:pt x="57217" y="353404"/>
                </a:moveTo>
                <a:lnTo>
                  <a:pt x="58580" y="353404"/>
                </a:lnTo>
                <a:lnTo>
                  <a:pt x="188682" y="335583"/>
                </a:lnTo>
                <a:lnTo>
                  <a:pt x="190045" y="335288"/>
                </a:lnTo>
                <a:lnTo>
                  <a:pt x="191407" y="334008"/>
                </a:lnTo>
                <a:lnTo>
                  <a:pt x="192088" y="332137"/>
                </a:lnTo>
                <a:lnTo>
                  <a:pt x="203668" y="296199"/>
                </a:lnTo>
                <a:lnTo>
                  <a:pt x="204349" y="295608"/>
                </a:lnTo>
                <a:lnTo>
                  <a:pt x="204349" y="294427"/>
                </a:lnTo>
                <a:lnTo>
                  <a:pt x="207074" y="189944"/>
                </a:lnTo>
                <a:lnTo>
                  <a:pt x="206393" y="118265"/>
                </a:lnTo>
                <a:lnTo>
                  <a:pt x="206393" y="115599"/>
                </a:lnTo>
                <a:lnTo>
                  <a:pt x="206979" y="108903"/>
                </a:lnTo>
                <a:lnTo>
                  <a:pt x="207074" y="107820"/>
                </a:lnTo>
                <a:lnTo>
                  <a:pt x="209117" y="107427"/>
                </a:lnTo>
                <a:lnTo>
                  <a:pt x="262930" y="98762"/>
                </a:lnTo>
                <a:lnTo>
                  <a:pt x="263611" y="98762"/>
                </a:lnTo>
                <a:lnTo>
                  <a:pt x="288700" y="97482"/>
                </a:lnTo>
                <a:lnTo>
                  <a:pt x="151131" y="97482"/>
                </a:lnTo>
                <a:lnTo>
                  <a:pt x="149897" y="202457"/>
                </a:lnTo>
                <a:lnTo>
                  <a:pt x="149856" y="208955"/>
                </a:lnTo>
                <a:lnTo>
                  <a:pt x="148494" y="209940"/>
                </a:lnTo>
                <a:lnTo>
                  <a:pt x="128740" y="231503"/>
                </a:lnTo>
                <a:lnTo>
                  <a:pt x="128059" y="232093"/>
                </a:lnTo>
                <a:lnTo>
                  <a:pt x="127378" y="232487"/>
                </a:lnTo>
                <a:lnTo>
                  <a:pt x="126696" y="232684"/>
                </a:lnTo>
                <a:lnTo>
                  <a:pt x="83102" y="246370"/>
                </a:lnTo>
                <a:lnTo>
                  <a:pt x="83102" y="246665"/>
                </a:lnTo>
                <a:lnTo>
                  <a:pt x="80377" y="247551"/>
                </a:lnTo>
                <a:lnTo>
                  <a:pt x="2463" y="247551"/>
                </a:lnTo>
                <a:lnTo>
                  <a:pt x="3405" y="317565"/>
                </a:lnTo>
                <a:lnTo>
                  <a:pt x="3405" y="318943"/>
                </a:lnTo>
                <a:lnTo>
                  <a:pt x="4086" y="320223"/>
                </a:lnTo>
                <a:lnTo>
                  <a:pt x="26565" y="346315"/>
                </a:lnTo>
                <a:lnTo>
                  <a:pt x="57217" y="353404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>
            <a:extLst>
              <a:ext uri="{FF2B5EF4-FFF2-40B4-BE49-F238E27FC236}">
                <a16:creationId xmlns:a16="http://schemas.microsoft.com/office/drawing/2014/main" id="{6E4A6782-C369-5922-653F-EFEBD6CD7E94}"/>
              </a:ext>
            </a:extLst>
          </p:cNvPr>
          <p:cNvSpPr/>
          <p:nvPr/>
        </p:nvSpPr>
        <p:spPr>
          <a:xfrm>
            <a:off x="1253671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147" y="304468"/>
                </a:moveTo>
                <a:lnTo>
                  <a:pt x="229552" y="304468"/>
                </a:lnTo>
                <a:lnTo>
                  <a:pt x="249987" y="304074"/>
                </a:lnTo>
                <a:lnTo>
                  <a:pt x="253393" y="304074"/>
                </a:lnTo>
                <a:lnTo>
                  <a:pt x="267698" y="277982"/>
                </a:lnTo>
                <a:lnTo>
                  <a:pt x="267698" y="275816"/>
                </a:lnTo>
                <a:lnTo>
                  <a:pt x="263611" y="136676"/>
                </a:lnTo>
                <a:lnTo>
                  <a:pt x="263611" y="134805"/>
                </a:lnTo>
                <a:lnTo>
                  <a:pt x="272466" y="55044"/>
                </a:lnTo>
                <a:lnTo>
                  <a:pt x="272466" y="52188"/>
                </a:lnTo>
                <a:lnTo>
                  <a:pt x="271785" y="49431"/>
                </a:lnTo>
                <a:lnTo>
                  <a:pt x="270422" y="47068"/>
                </a:lnTo>
                <a:lnTo>
                  <a:pt x="258843" y="25503"/>
                </a:lnTo>
                <a:lnTo>
                  <a:pt x="257480" y="23042"/>
                </a:lnTo>
                <a:lnTo>
                  <a:pt x="255437" y="21368"/>
                </a:lnTo>
                <a:lnTo>
                  <a:pt x="252712" y="20679"/>
                </a:lnTo>
                <a:lnTo>
                  <a:pt x="231250" y="14573"/>
                </a:lnTo>
                <a:lnTo>
                  <a:pt x="230915" y="14573"/>
                </a:lnTo>
                <a:lnTo>
                  <a:pt x="159592" y="0"/>
                </a:lnTo>
                <a:lnTo>
                  <a:pt x="158030" y="0"/>
                </a:lnTo>
                <a:lnTo>
                  <a:pt x="141001" y="1279"/>
                </a:lnTo>
                <a:lnTo>
                  <a:pt x="137595" y="1476"/>
                </a:lnTo>
                <a:lnTo>
                  <a:pt x="134870" y="3446"/>
                </a:lnTo>
                <a:lnTo>
                  <a:pt x="133508" y="6597"/>
                </a:lnTo>
                <a:lnTo>
                  <a:pt x="116479" y="38206"/>
                </a:lnTo>
                <a:lnTo>
                  <a:pt x="115798" y="39781"/>
                </a:lnTo>
                <a:lnTo>
                  <a:pt x="115117" y="41652"/>
                </a:lnTo>
                <a:lnTo>
                  <a:pt x="115117" y="43523"/>
                </a:lnTo>
                <a:lnTo>
                  <a:pt x="114199" y="58884"/>
                </a:lnTo>
                <a:lnTo>
                  <a:pt x="190726" y="58884"/>
                </a:lnTo>
                <a:lnTo>
                  <a:pt x="195494" y="64103"/>
                </a:lnTo>
                <a:lnTo>
                  <a:pt x="195494" y="146522"/>
                </a:lnTo>
                <a:lnTo>
                  <a:pt x="202109" y="275816"/>
                </a:lnTo>
                <a:lnTo>
                  <a:pt x="202220" y="277982"/>
                </a:lnTo>
                <a:lnTo>
                  <a:pt x="202306" y="279656"/>
                </a:lnTo>
                <a:lnTo>
                  <a:pt x="204349" y="284973"/>
                </a:lnTo>
                <a:lnTo>
                  <a:pt x="205030" y="286155"/>
                </a:lnTo>
                <a:lnTo>
                  <a:pt x="205322" y="286450"/>
                </a:lnTo>
                <a:lnTo>
                  <a:pt x="209799" y="286450"/>
                </a:lnTo>
                <a:lnTo>
                  <a:pt x="207755" y="295213"/>
                </a:lnTo>
                <a:lnTo>
                  <a:pt x="207755" y="296591"/>
                </a:lnTo>
                <a:lnTo>
                  <a:pt x="208436" y="297970"/>
                </a:lnTo>
                <a:lnTo>
                  <a:pt x="209799" y="298462"/>
                </a:lnTo>
                <a:lnTo>
                  <a:pt x="217973" y="301810"/>
                </a:lnTo>
                <a:lnTo>
                  <a:pt x="222741" y="303484"/>
                </a:lnTo>
                <a:lnTo>
                  <a:pt x="226147" y="304468"/>
                </a:lnTo>
                <a:close/>
              </a:path>
              <a:path w="273050" h="304800">
                <a:moveTo>
                  <a:pt x="1840" y="230713"/>
                </a:moveTo>
                <a:lnTo>
                  <a:pt x="89913" y="230713"/>
                </a:lnTo>
                <a:lnTo>
                  <a:pt x="66754" y="228646"/>
                </a:lnTo>
                <a:lnTo>
                  <a:pt x="61304" y="228252"/>
                </a:lnTo>
                <a:lnTo>
                  <a:pt x="57217" y="222738"/>
                </a:lnTo>
                <a:lnTo>
                  <a:pt x="57899" y="216437"/>
                </a:lnTo>
                <a:lnTo>
                  <a:pt x="66728" y="49431"/>
                </a:lnTo>
                <a:lnTo>
                  <a:pt x="66754" y="48841"/>
                </a:lnTo>
                <a:lnTo>
                  <a:pt x="55174" y="19792"/>
                </a:lnTo>
                <a:lnTo>
                  <a:pt x="53812" y="16247"/>
                </a:lnTo>
                <a:lnTo>
                  <a:pt x="51087" y="13786"/>
                </a:lnTo>
                <a:lnTo>
                  <a:pt x="21797" y="9551"/>
                </a:lnTo>
                <a:lnTo>
                  <a:pt x="19072" y="10634"/>
                </a:lnTo>
                <a:lnTo>
                  <a:pt x="17029" y="12899"/>
                </a:lnTo>
                <a:lnTo>
                  <a:pt x="10984" y="19792"/>
                </a:lnTo>
                <a:lnTo>
                  <a:pt x="8855" y="21762"/>
                </a:lnTo>
                <a:lnTo>
                  <a:pt x="8173" y="24420"/>
                </a:lnTo>
                <a:lnTo>
                  <a:pt x="7492" y="27275"/>
                </a:lnTo>
                <a:lnTo>
                  <a:pt x="0" y="129095"/>
                </a:lnTo>
                <a:lnTo>
                  <a:pt x="113" y="136676"/>
                </a:lnTo>
                <a:lnTo>
                  <a:pt x="1544" y="214566"/>
                </a:lnTo>
                <a:lnTo>
                  <a:pt x="1668" y="221360"/>
                </a:lnTo>
                <a:lnTo>
                  <a:pt x="1795" y="228252"/>
                </a:lnTo>
                <a:lnTo>
                  <a:pt x="1840" y="230713"/>
                </a:lnTo>
                <a:close/>
              </a:path>
              <a:path w="273050" h="304800">
                <a:moveTo>
                  <a:pt x="38826" y="299151"/>
                </a:moveTo>
                <a:lnTo>
                  <a:pt x="120702" y="299151"/>
                </a:lnTo>
                <a:lnTo>
                  <a:pt x="121928" y="297379"/>
                </a:lnTo>
                <a:lnTo>
                  <a:pt x="149175" y="267537"/>
                </a:lnTo>
                <a:lnTo>
                  <a:pt x="151218" y="265470"/>
                </a:lnTo>
                <a:lnTo>
                  <a:pt x="152581" y="262713"/>
                </a:lnTo>
                <a:lnTo>
                  <a:pt x="152581" y="259661"/>
                </a:lnTo>
                <a:lnTo>
                  <a:pt x="160755" y="70207"/>
                </a:lnTo>
                <a:lnTo>
                  <a:pt x="161436" y="64103"/>
                </a:lnTo>
                <a:lnTo>
                  <a:pt x="165523" y="59278"/>
                </a:lnTo>
                <a:lnTo>
                  <a:pt x="170291" y="59278"/>
                </a:lnTo>
                <a:lnTo>
                  <a:pt x="190726" y="58884"/>
                </a:lnTo>
                <a:lnTo>
                  <a:pt x="114199" y="58884"/>
                </a:lnTo>
                <a:lnTo>
                  <a:pt x="104899" y="214566"/>
                </a:lnTo>
                <a:lnTo>
                  <a:pt x="104899" y="218111"/>
                </a:lnTo>
                <a:lnTo>
                  <a:pt x="102856" y="221360"/>
                </a:lnTo>
                <a:lnTo>
                  <a:pt x="100812" y="223329"/>
                </a:lnTo>
                <a:lnTo>
                  <a:pt x="94000" y="228646"/>
                </a:lnTo>
                <a:lnTo>
                  <a:pt x="91957" y="230024"/>
                </a:lnTo>
                <a:lnTo>
                  <a:pt x="89913" y="230713"/>
                </a:lnTo>
                <a:lnTo>
                  <a:pt x="1840" y="230713"/>
                </a:lnTo>
                <a:lnTo>
                  <a:pt x="2668" y="275816"/>
                </a:lnTo>
                <a:lnTo>
                  <a:pt x="2724" y="283989"/>
                </a:lnTo>
                <a:lnTo>
                  <a:pt x="5449" y="288321"/>
                </a:lnTo>
                <a:lnTo>
                  <a:pt x="9536" y="289699"/>
                </a:lnTo>
                <a:lnTo>
                  <a:pt x="38145" y="298856"/>
                </a:lnTo>
                <a:lnTo>
                  <a:pt x="38826" y="299151"/>
                </a:lnTo>
                <a:close/>
              </a:path>
              <a:path w="273050" h="304800">
                <a:moveTo>
                  <a:pt x="205614" y="286745"/>
                </a:moveTo>
                <a:lnTo>
                  <a:pt x="207074" y="286745"/>
                </a:lnTo>
                <a:lnTo>
                  <a:pt x="209799" y="286450"/>
                </a:lnTo>
                <a:lnTo>
                  <a:pt x="205322" y="286450"/>
                </a:lnTo>
                <a:lnTo>
                  <a:pt x="205614" y="286745"/>
                </a:lnTo>
                <a:close/>
              </a:path>
              <a:path w="273050" h="304800">
                <a:moveTo>
                  <a:pt x="115798" y="300333"/>
                </a:moveTo>
                <a:lnTo>
                  <a:pt x="118089" y="300333"/>
                </a:lnTo>
                <a:lnTo>
                  <a:pt x="121061" y="299151"/>
                </a:lnTo>
                <a:lnTo>
                  <a:pt x="33315" y="299151"/>
                </a:lnTo>
                <a:lnTo>
                  <a:pt x="115798" y="300333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>
            <a:extLst>
              <a:ext uri="{FF2B5EF4-FFF2-40B4-BE49-F238E27FC236}">
                <a16:creationId xmlns:a16="http://schemas.microsoft.com/office/drawing/2014/main" id="{29621095-B586-13EB-9057-17ED8B3D9E8A}"/>
              </a:ext>
            </a:extLst>
          </p:cNvPr>
          <p:cNvSpPr/>
          <p:nvPr/>
        </p:nvSpPr>
        <p:spPr>
          <a:xfrm>
            <a:off x="1592892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912" y="335583"/>
                </a:moveTo>
                <a:lnTo>
                  <a:pt x="344364" y="335583"/>
                </a:lnTo>
                <a:lnTo>
                  <a:pt x="380090" y="326229"/>
                </a:lnTo>
                <a:lnTo>
                  <a:pt x="382134" y="325737"/>
                </a:lnTo>
                <a:lnTo>
                  <a:pt x="384177" y="323472"/>
                </a:lnTo>
                <a:lnTo>
                  <a:pt x="384119" y="317565"/>
                </a:lnTo>
                <a:lnTo>
                  <a:pt x="382263" y="209940"/>
                </a:lnTo>
                <a:lnTo>
                  <a:pt x="382246" y="208955"/>
                </a:lnTo>
                <a:lnTo>
                  <a:pt x="382134" y="202457"/>
                </a:lnTo>
                <a:lnTo>
                  <a:pt x="373278" y="54355"/>
                </a:lnTo>
                <a:lnTo>
                  <a:pt x="373278" y="52582"/>
                </a:lnTo>
                <a:lnTo>
                  <a:pt x="372597" y="50908"/>
                </a:lnTo>
                <a:lnTo>
                  <a:pt x="371235" y="50022"/>
                </a:lnTo>
                <a:lnTo>
                  <a:pt x="324916" y="11718"/>
                </a:lnTo>
                <a:lnTo>
                  <a:pt x="312655" y="3545"/>
                </a:lnTo>
                <a:lnTo>
                  <a:pt x="311973" y="3150"/>
                </a:lnTo>
                <a:lnTo>
                  <a:pt x="311292" y="2855"/>
                </a:lnTo>
                <a:lnTo>
                  <a:pt x="309930" y="2855"/>
                </a:lnTo>
                <a:lnTo>
                  <a:pt x="192769" y="0"/>
                </a:lnTo>
                <a:lnTo>
                  <a:pt x="191407" y="0"/>
                </a:lnTo>
                <a:lnTo>
                  <a:pt x="190726" y="196"/>
                </a:lnTo>
                <a:lnTo>
                  <a:pt x="153943" y="27472"/>
                </a:lnTo>
                <a:lnTo>
                  <a:pt x="152581" y="28457"/>
                </a:lnTo>
                <a:lnTo>
                  <a:pt x="151899" y="30230"/>
                </a:lnTo>
                <a:lnTo>
                  <a:pt x="151854" y="36052"/>
                </a:lnTo>
                <a:lnTo>
                  <a:pt x="151131" y="97482"/>
                </a:lnTo>
                <a:lnTo>
                  <a:pt x="288814" y="97482"/>
                </a:lnTo>
                <a:lnTo>
                  <a:pt x="295625" y="106343"/>
                </a:lnTo>
                <a:lnTo>
                  <a:pt x="295625" y="108903"/>
                </a:lnTo>
                <a:lnTo>
                  <a:pt x="306524" y="149969"/>
                </a:lnTo>
                <a:lnTo>
                  <a:pt x="307918" y="159472"/>
                </a:lnTo>
                <a:lnTo>
                  <a:pt x="308993" y="169058"/>
                </a:lnTo>
                <a:lnTo>
                  <a:pt x="309685" y="178700"/>
                </a:lnTo>
                <a:lnTo>
                  <a:pt x="309930" y="188369"/>
                </a:lnTo>
                <a:lnTo>
                  <a:pt x="309406" y="294427"/>
                </a:lnTo>
                <a:lnTo>
                  <a:pt x="309285" y="318943"/>
                </a:lnTo>
                <a:lnTo>
                  <a:pt x="309249" y="328986"/>
                </a:lnTo>
                <a:lnTo>
                  <a:pt x="311292" y="331349"/>
                </a:lnTo>
                <a:lnTo>
                  <a:pt x="341912" y="335583"/>
                </a:lnTo>
                <a:close/>
              </a:path>
              <a:path w="384175" h="353695">
                <a:moveTo>
                  <a:pt x="2463" y="247551"/>
                </a:moveTo>
                <a:lnTo>
                  <a:pt x="80377" y="247551"/>
                </a:lnTo>
                <a:lnTo>
                  <a:pt x="77652" y="244992"/>
                </a:lnTo>
                <a:lnTo>
                  <a:pt x="77652" y="241545"/>
                </a:lnTo>
                <a:lnTo>
                  <a:pt x="65391" y="24420"/>
                </a:lnTo>
                <a:lnTo>
                  <a:pt x="65391" y="21368"/>
                </a:lnTo>
                <a:lnTo>
                  <a:pt x="57899" y="13096"/>
                </a:lnTo>
                <a:lnTo>
                  <a:pt x="14304" y="17034"/>
                </a:lnTo>
                <a:lnTo>
                  <a:pt x="2043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48" y="231503"/>
                </a:lnTo>
                <a:lnTo>
                  <a:pt x="2263" y="232684"/>
                </a:lnTo>
                <a:lnTo>
                  <a:pt x="2383" y="241545"/>
                </a:lnTo>
                <a:lnTo>
                  <a:pt x="2463" y="247551"/>
                </a:lnTo>
                <a:close/>
              </a:path>
              <a:path w="384175" h="353695">
                <a:moveTo>
                  <a:pt x="56536" y="353404"/>
                </a:moveTo>
                <a:lnTo>
                  <a:pt x="57899" y="353404"/>
                </a:lnTo>
                <a:lnTo>
                  <a:pt x="188682" y="335583"/>
                </a:lnTo>
                <a:lnTo>
                  <a:pt x="190045" y="335288"/>
                </a:lnTo>
                <a:lnTo>
                  <a:pt x="191407" y="334008"/>
                </a:lnTo>
                <a:lnTo>
                  <a:pt x="192088" y="332137"/>
                </a:lnTo>
                <a:lnTo>
                  <a:pt x="203668" y="296199"/>
                </a:lnTo>
                <a:lnTo>
                  <a:pt x="203668" y="295608"/>
                </a:lnTo>
                <a:lnTo>
                  <a:pt x="204349" y="295017"/>
                </a:lnTo>
                <a:lnTo>
                  <a:pt x="204349" y="294427"/>
                </a:lnTo>
                <a:lnTo>
                  <a:pt x="207074" y="189944"/>
                </a:lnTo>
                <a:lnTo>
                  <a:pt x="206393" y="118265"/>
                </a:lnTo>
                <a:lnTo>
                  <a:pt x="206393" y="107820"/>
                </a:lnTo>
                <a:lnTo>
                  <a:pt x="209117" y="107427"/>
                </a:lnTo>
                <a:lnTo>
                  <a:pt x="262930" y="98762"/>
                </a:lnTo>
                <a:lnTo>
                  <a:pt x="263611" y="98762"/>
                </a:lnTo>
                <a:lnTo>
                  <a:pt x="288814" y="97482"/>
                </a:lnTo>
                <a:lnTo>
                  <a:pt x="151131" y="97482"/>
                </a:lnTo>
                <a:lnTo>
                  <a:pt x="149897" y="202457"/>
                </a:lnTo>
                <a:lnTo>
                  <a:pt x="149856" y="208955"/>
                </a:lnTo>
                <a:lnTo>
                  <a:pt x="148494" y="209940"/>
                </a:lnTo>
                <a:lnTo>
                  <a:pt x="128059" y="231503"/>
                </a:lnTo>
                <a:lnTo>
                  <a:pt x="128059" y="232093"/>
                </a:lnTo>
                <a:lnTo>
                  <a:pt x="127378" y="232487"/>
                </a:lnTo>
                <a:lnTo>
                  <a:pt x="126696" y="232684"/>
                </a:lnTo>
                <a:lnTo>
                  <a:pt x="83102" y="246370"/>
                </a:lnTo>
                <a:lnTo>
                  <a:pt x="83102" y="246665"/>
                </a:lnTo>
                <a:lnTo>
                  <a:pt x="80377" y="247551"/>
                </a:lnTo>
                <a:lnTo>
                  <a:pt x="2463" y="247551"/>
                </a:lnTo>
                <a:lnTo>
                  <a:pt x="3405" y="317565"/>
                </a:lnTo>
                <a:lnTo>
                  <a:pt x="3405" y="318943"/>
                </a:lnTo>
                <a:lnTo>
                  <a:pt x="26565" y="346315"/>
                </a:lnTo>
                <a:lnTo>
                  <a:pt x="56536" y="353404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>
            <a:extLst>
              <a:ext uri="{FF2B5EF4-FFF2-40B4-BE49-F238E27FC236}">
                <a16:creationId xmlns:a16="http://schemas.microsoft.com/office/drawing/2014/main" id="{BDC476DC-D9EE-BADA-8996-31E6D8F27295}"/>
              </a:ext>
            </a:extLst>
          </p:cNvPr>
          <p:cNvSpPr/>
          <p:nvPr/>
        </p:nvSpPr>
        <p:spPr>
          <a:xfrm>
            <a:off x="2044505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147" y="304468"/>
                </a:moveTo>
                <a:lnTo>
                  <a:pt x="229552" y="304468"/>
                </a:lnTo>
                <a:lnTo>
                  <a:pt x="249987" y="304074"/>
                </a:lnTo>
                <a:lnTo>
                  <a:pt x="253393" y="304074"/>
                </a:lnTo>
                <a:lnTo>
                  <a:pt x="256176" y="301810"/>
                </a:lnTo>
                <a:lnTo>
                  <a:pt x="258161" y="298462"/>
                </a:lnTo>
                <a:lnTo>
                  <a:pt x="265654" y="282118"/>
                </a:lnTo>
                <a:lnTo>
                  <a:pt x="267017" y="280149"/>
                </a:lnTo>
                <a:lnTo>
                  <a:pt x="267017" y="275816"/>
                </a:lnTo>
                <a:lnTo>
                  <a:pt x="263611" y="136676"/>
                </a:lnTo>
                <a:lnTo>
                  <a:pt x="263611" y="134805"/>
                </a:lnTo>
                <a:lnTo>
                  <a:pt x="272466" y="55044"/>
                </a:lnTo>
                <a:lnTo>
                  <a:pt x="272466" y="52188"/>
                </a:lnTo>
                <a:lnTo>
                  <a:pt x="271785" y="49431"/>
                </a:lnTo>
                <a:lnTo>
                  <a:pt x="270422" y="47068"/>
                </a:lnTo>
                <a:lnTo>
                  <a:pt x="258843" y="25503"/>
                </a:lnTo>
                <a:lnTo>
                  <a:pt x="257480" y="23042"/>
                </a:lnTo>
                <a:lnTo>
                  <a:pt x="255437" y="21368"/>
                </a:lnTo>
                <a:lnTo>
                  <a:pt x="252712" y="20679"/>
                </a:lnTo>
                <a:lnTo>
                  <a:pt x="230915" y="14573"/>
                </a:lnTo>
                <a:lnTo>
                  <a:pt x="159592" y="0"/>
                </a:lnTo>
                <a:lnTo>
                  <a:pt x="158030" y="0"/>
                </a:lnTo>
                <a:lnTo>
                  <a:pt x="137595" y="1476"/>
                </a:lnTo>
                <a:lnTo>
                  <a:pt x="134870" y="3446"/>
                </a:lnTo>
                <a:lnTo>
                  <a:pt x="133508" y="6597"/>
                </a:lnTo>
                <a:lnTo>
                  <a:pt x="116479" y="38206"/>
                </a:lnTo>
                <a:lnTo>
                  <a:pt x="115798" y="39781"/>
                </a:lnTo>
                <a:lnTo>
                  <a:pt x="115117" y="41652"/>
                </a:lnTo>
                <a:lnTo>
                  <a:pt x="115117" y="43523"/>
                </a:lnTo>
                <a:lnTo>
                  <a:pt x="114199" y="58884"/>
                </a:lnTo>
                <a:lnTo>
                  <a:pt x="190726" y="58884"/>
                </a:lnTo>
                <a:lnTo>
                  <a:pt x="195494" y="64103"/>
                </a:lnTo>
                <a:lnTo>
                  <a:pt x="195494" y="146522"/>
                </a:lnTo>
                <a:lnTo>
                  <a:pt x="202265" y="278869"/>
                </a:lnTo>
                <a:lnTo>
                  <a:pt x="202306" y="279656"/>
                </a:lnTo>
                <a:lnTo>
                  <a:pt x="204349" y="284973"/>
                </a:lnTo>
                <a:lnTo>
                  <a:pt x="205030" y="286155"/>
                </a:lnTo>
                <a:lnTo>
                  <a:pt x="205322" y="286450"/>
                </a:lnTo>
                <a:lnTo>
                  <a:pt x="209799" y="286450"/>
                </a:lnTo>
                <a:lnTo>
                  <a:pt x="207755" y="295213"/>
                </a:lnTo>
                <a:lnTo>
                  <a:pt x="207755" y="296591"/>
                </a:lnTo>
                <a:lnTo>
                  <a:pt x="208436" y="297970"/>
                </a:lnTo>
                <a:lnTo>
                  <a:pt x="209117" y="298462"/>
                </a:lnTo>
                <a:lnTo>
                  <a:pt x="217973" y="301810"/>
                </a:lnTo>
                <a:lnTo>
                  <a:pt x="222741" y="303484"/>
                </a:lnTo>
                <a:lnTo>
                  <a:pt x="226147" y="304468"/>
                </a:lnTo>
                <a:close/>
              </a:path>
              <a:path w="273050" h="304800">
                <a:moveTo>
                  <a:pt x="1840" y="230713"/>
                </a:moveTo>
                <a:lnTo>
                  <a:pt x="89913" y="230713"/>
                </a:lnTo>
                <a:lnTo>
                  <a:pt x="87870" y="230517"/>
                </a:lnTo>
                <a:lnTo>
                  <a:pt x="61304" y="228252"/>
                </a:lnTo>
                <a:lnTo>
                  <a:pt x="57217" y="222738"/>
                </a:lnTo>
                <a:lnTo>
                  <a:pt x="57324" y="214566"/>
                </a:lnTo>
                <a:lnTo>
                  <a:pt x="66726" y="49431"/>
                </a:lnTo>
                <a:lnTo>
                  <a:pt x="66754" y="48841"/>
                </a:lnTo>
                <a:lnTo>
                  <a:pt x="55174" y="19792"/>
                </a:lnTo>
                <a:lnTo>
                  <a:pt x="53812" y="16247"/>
                </a:lnTo>
                <a:lnTo>
                  <a:pt x="51087" y="13786"/>
                </a:lnTo>
                <a:lnTo>
                  <a:pt x="21797" y="9551"/>
                </a:lnTo>
                <a:lnTo>
                  <a:pt x="19072" y="10634"/>
                </a:lnTo>
                <a:lnTo>
                  <a:pt x="17029" y="12899"/>
                </a:lnTo>
                <a:lnTo>
                  <a:pt x="10984" y="19792"/>
                </a:lnTo>
                <a:lnTo>
                  <a:pt x="8855" y="21762"/>
                </a:lnTo>
                <a:lnTo>
                  <a:pt x="8173" y="24420"/>
                </a:lnTo>
                <a:lnTo>
                  <a:pt x="7492" y="27275"/>
                </a:lnTo>
                <a:lnTo>
                  <a:pt x="0" y="129095"/>
                </a:lnTo>
                <a:lnTo>
                  <a:pt x="113" y="136676"/>
                </a:lnTo>
                <a:lnTo>
                  <a:pt x="1544" y="214566"/>
                </a:lnTo>
                <a:lnTo>
                  <a:pt x="1668" y="221360"/>
                </a:lnTo>
                <a:lnTo>
                  <a:pt x="1795" y="228252"/>
                </a:lnTo>
                <a:lnTo>
                  <a:pt x="1840" y="230713"/>
                </a:lnTo>
                <a:close/>
              </a:path>
              <a:path w="273050" h="304800">
                <a:moveTo>
                  <a:pt x="38145" y="299151"/>
                </a:moveTo>
                <a:lnTo>
                  <a:pt x="120702" y="299151"/>
                </a:lnTo>
                <a:lnTo>
                  <a:pt x="121928" y="297379"/>
                </a:lnTo>
                <a:lnTo>
                  <a:pt x="149175" y="267537"/>
                </a:lnTo>
                <a:lnTo>
                  <a:pt x="151218" y="265470"/>
                </a:lnTo>
                <a:lnTo>
                  <a:pt x="151899" y="262713"/>
                </a:lnTo>
                <a:lnTo>
                  <a:pt x="152581" y="259661"/>
                </a:lnTo>
                <a:lnTo>
                  <a:pt x="160755" y="70207"/>
                </a:lnTo>
                <a:lnTo>
                  <a:pt x="161436" y="64103"/>
                </a:lnTo>
                <a:lnTo>
                  <a:pt x="165523" y="59278"/>
                </a:lnTo>
                <a:lnTo>
                  <a:pt x="170291" y="59278"/>
                </a:lnTo>
                <a:lnTo>
                  <a:pt x="190726" y="58884"/>
                </a:lnTo>
                <a:lnTo>
                  <a:pt x="114199" y="58884"/>
                </a:lnTo>
                <a:lnTo>
                  <a:pt x="104899" y="214566"/>
                </a:lnTo>
                <a:lnTo>
                  <a:pt x="104218" y="218111"/>
                </a:lnTo>
                <a:lnTo>
                  <a:pt x="89913" y="230713"/>
                </a:lnTo>
                <a:lnTo>
                  <a:pt x="1840" y="230713"/>
                </a:lnTo>
                <a:lnTo>
                  <a:pt x="2668" y="275816"/>
                </a:lnTo>
                <a:lnTo>
                  <a:pt x="2724" y="283989"/>
                </a:lnTo>
                <a:lnTo>
                  <a:pt x="5449" y="288321"/>
                </a:lnTo>
                <a:lnTo>
                  <a:pt x="37464" y="298856"/>
                </a:lnTo>
                <a:lnTo>
                  <a:pt x="38145" y="299151"/>
                </a:lnTo>
                <a:close/>
              </a:path>
              <a:path w="273050" h="304800">
                <a:moveTo>
                  <a:pt x="205614" y="286745"/>
                </a:moveTo>
                <a:lnTo>
                  <a:pt x="207074" y="286745"/>
                </a:lnTo>
                <a:lnTo>
                  <a:pt x="209799" y="286450"/>
                </a:lnTo>
                <a:lnTo>
                  <a:pt x="205322" y="286450"/>
                </a:lnTo>
                <a:lnTo>
                  <a:pt x="205614" y="286745"/>
                </a:lnTo>
                <a:close/>
              </a:path>
              <a:path w="273050" h="304800">
                <a:moveTo>
                  <a:pt x="115798" y="300333"/>
                </a:moveTo>
                <a:lnTo>
                  <a:pt x="118089" y="300333"/>
                </a:lnTo>
                <a:lnTo>
                  <a:pt x="121061" y="299151"/>
                </a:lnTo>
                <a:lnTo>
                  <a:pt x="33315" y="299151"/>
                </a:lnTo>
                <a:lnTo>
                  <a:pt x="115798" y="300333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>
            <a:extLst>
              <a:ext uri="{FF2B5EF4-FFF2-40B4-BE49-F238E27FC236}">
                <a16:creationId xmlns:a16="http://schemas.microsoft.com/office/drawing/2014/main" id="{2F5098AF-B064-479A-0C9D-7B77E3F230CF}"/>
              </a:ext>
            </a:extLst>
          </p:cNvPr>
          <p:cNvSpPr/>
          <p:nvPr/>
        </p:nvSpPr>
        <p:spPr>
          <a:xfrm>
            <a:off x="2383725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912" y="335583"/>
                </a:moveTo>
                <a:lnTo>
                  <a:pt x="344364" y="335583"/>
                </a:lnTo>
                <a:lnTo>
                  <a:pt x="380090" y="326229"/>
                </a:lnTo>
                <a:lnTo>
                  <a:pt x="382134" y="325737"/>
                </a:lnTo>
                <a:lnTo>
                  <a:pt x="384177" y="323472"/>
                </a:lnTo>
                <a:lnTo>
                  <a:pt x="384119" y="317565"/>
                </a:lnTo>
                <a:lnTo>
                  <a:pt x="382263" y="209940"/>
                </a:lnTo>
                <a:lnTo>
                  <a:pt x="382246" y="208955"/>
                </a:lnTo>
                <a:lnTo>
                  <a:pt x="382134" y="202457"/>
                </a:lnTo>
                <a:lnTo>
                  <a:pt x="373278" y="54355"/>
                </a:lnTo>
                <a:lnTo>
                  <a:pt x="373278" y="52582"/>
                </a:lnTo>
                <a:lnTo>
                  <a:pt x="372597" y="50908"/>
                </a:lnTo>
                <a:lnTo>
                  <a:pt x="371235" y="50022"/>
                </a:lnTo>
                <a:lnTo>
                  <a:pt x="324916" y="11718"/>
                </a:lnTo>
                <a:lnTo>
                  <a:pt x="312655" y="3545"/>
                </a:lnTo>
                <a:lnTo>
                  <a:pt x="311973" y="3150"/>
                </a:lnTo>
                <a:lnTo>
                  <a:pt x="311292" y="2855"/>
                </a:lnTo>
                <a:lnTo>
                  <a:pt x="309930" y="2855"/>
                </a:lnTo>
                <a:lnTo>
                  <a:pt x="192769" y="0"/>
                </a:lnTo>
                <a:lnTo>
                  <a:pt x="191407" y="0"/>
                </a:lnTo>
                <a:lnTo>
                  <a:pt x="190726" y="196"/>
                </a:lnTo>
                <a:lnTo>
                  <a:pt x="153943" y="27472"/>
                </a:lnTo>
                <a:lnTo>
                  <a:pt x="152581" y="28457"/>
                </a:lnTo>
                <a:lnTo>
                  <a:pt x="151899" y="30230"/>
                </a:lnTo>
                <a:lnTo>
                  <a:pt x="151854" y="36052"/>
                </a:lnTo>
                <a:lnTo>
                  <a:pt x="151131" y="97482"/>
                </a:lnTo>
                <a:lnTo>
                  <a:pt x="288814" y="97482"/>
                </a:lnTo>
                <a:lnTo>
                  <a:pt x="295625" y="106343"/>
                </a:lnTo>
                <a:lnTo>
                  <a:pt x="295625" y="108903"/>
                </a:lnTo>
                <a:lnTo>
                  <a:pt x="306524" y="149969"/>
                </a:lnTo>
                <a:lnTo>
                  <a:pt x="307918" y="159472"/>
                </a:lnTo>
                <a:lnTo>
                  <a:pt x="308993" y="169058"/>
                </a:lnTo>
                <a:lnTo>
                  <a:pt x="309685" y="178700"/>
                </a:lnTo>
                <a:lnTo>
                  <a:pt x="309930" y="188369"/>
                </a:lnTo>
                <a:lnTo>
                  <a:pt x="309406" y="294427"/>
                </a:lnTo>
                <a:lnTo>
                  <a:pt x="309285" y="318943"/>
                </a:lnTo>
                <a:lnTo>
                  <a:pt x="309249" y="328986"/>
                </a:lnTo>
                <a:lnTo>
                  <a:pt x="311292" y="331349"/>
                </a:lnTo>
                <a:lnTo>
                  <a:pt x="341912" y="335583"/>
                </a:lnTo>
                <a:close/>
              </a:path>
              <a:path w="384175" h="353695">
                <a:moveTo>
                  <a:pt x="2463" y="247551"/>
                </a:moveTo>
                <a:lnTo>
                  <a:pt x="80377" y="247551"/>
                </a:lnTo>
                <a:lnTo>
                  <a:pt x="77652" y="244992"/>
                </a:lnTo>
                <a:lnTo>
                  <a:pt x="77652" y="241545"/>
                </a:lnTo>
                <a:lnTo>
                  <a:pt x="65391" y="24420"/>
                </a:lnTo>
                <a:lnTo>
                  <a:pt x="65391" y="21368"/>
                </a:lnTo>
                <a:lnTo>
                  <a:pt x="57217" y="13096"/>
                </a:lnTo>
                <a:lnTo>
                  <a:pt x="14304" y="17034"/>
                </a:lnTo>
                <a:lnTo>
                  <a:pt x="2043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48" y="231503"/>
                </a:lnTo>
                <a:lnTo>
                  <a:pt x="2263" y="232684"/>
                </a:lnTo>
                <a:lnTo>
                  <a:pt x="2383" y="241545"/>
                </a:lnTo>
                <a:lnTo>
                  <a:pt x="2463" y="247551"/>
                </a:lnTo>
                <a:close/>
              </a:path>
              <a:path w="384175" h="353695">
                <a:moveTo>
                  <a:pt x="56536" y="353404"/>
                </a:moveTo>
                <a:lnTo>
                  <a:pt x="57899" y="353404"/>
                </a:lnTo>
                <a:lnTo>
                  <a:pt x="188682" y="335583"/>
                </a:lnTo>
                <a:lnTo>
                  <a:pt x="190045" y="335288"/>
                </a:lnTo>
                <a:lnTo>
                  <a:pt x="191407" y="334008"/>
                </a:lnTo>
                <a:lnTo>
                  <a:pt x="192088" y="332137"/>
                </a:lnTo>
                <a:lnTo>
                  <a:pt x="203668" y="296199"/>
                </a:lnTo>
                <a:lnTo>
                  <a:pt x="203668" y="295608"/>
                </a:lnTo>
                <a:lnTo>
                  <a:pt x="204349" y="295017"/>
                </a:lnTo>
                <a:lnTo>
                  <a:pt x="204349" y="294427"/>
                </a:lnTo>
                <a:lnTo>
                  <a:pt x="207074" y="189944"/>
                </a:lnTo>
                <a:lnTo>
                  <a:pt x="206393" y="118265"/>
                </a:lnTo>
                <a:lnTo>
                  <a:pt x="206393" y="107820"/>
                </a:lnTo>
                <a:lnTo>
                  <a:pt x="209117" y="107427"/>
                </a:lnTo>
                <a:lnTo>
                  <a:pt x="262930" y="98762"/>
                </a:lnTo>
                <a:lnTo>
                  <a:pt x="263611" y="98762"/>
                </a:lnTo>
                <a:lnTo>
                  <a:pt x="288814" y="97482"/>
                </a:lnTo>
                <a:lnTo>
                  <a:pt x="151131" y="97482"/>
                </a:lnTo>
                <a:lnTo>
                  <a:pt x="149897" y="202457"/>
                </a:lnTo>
                <a:lnTo>
                  <a:pt x="149856" y="208955"/>
                </a:lnTo>
                <a:lnTo>
                  <a:pt x="148494" y="209940"/>
                </a:lnTo>
                <a:lnTo>
                  <a:pt x="128059" y="231503"/>
                </a:lnTo>
                <a:lnTo>
                  <a:pt x="128059" y="232093"/>
                </a:lnTo>
                <a:lnTo>
                  <a:pt x="127378" y="232487"/>
                </a:lnTo>
                <a:lnTo>
                  <a:pt x="126696" y="232684"/>
                </a:lnTo>
                <a:lnTo>
                  <a:pt x="83102" y="246370"/>
                </a:lnTo>
                <a:lnTo>
                  <a:pt x="83102" y="246665"/>
                </a:lnTo>
                <a:lnTo>
                  <a:pt x="80377" y="247551"/>
                </a:lnTo>
                <a:lnTo>
                  <a:pt x="2463" y="247551"/>
                </a:lnTo>
                <a:lnTo>
                  <a:pt x="3405" y="317565"/>
                </a:lnTo>
                <a:lnTo>
                  <a:pt x="3405" y="318943"/>
                </a:lnTo>
                <a:lnTo>
                  <a:pt x="26565" y="346315"/>
                </a:lnTo>
                <a:lnTo>
                  <a:pt x="56536" y="353404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>
            <a:extLst>
              <a:ext uri="{FF2B5EF4-FFF2-40B4-BE49-F238E27FC236}">
                <a16:creationId xmlns:a16="http://schemas.microsoft.com/office/drawing/2014/main" id="{90E1B98B-04DD-779D-06B6-994C57D9D3E3}"/>
              </a:ext>
            </a:extLst>
          </p:cNvPr>
          <p:cNvSpPr/>
          <p:nvPr/>
        </p:nvSpPr>
        <p:spPr>
          <a:xfrm>
            <a:off x="3951769" y="9732188"/>
            <a:ext cx="383540" cy="353695"/>
          </a:xfrm>
          <a:custGeom>
            <a:avLst/>
            <a:gdLst/>
            <a:ahLst/>
            <a:cxnLst/>
            <a:rect l="l" t="t" r="r" b="b"/>
            <a:pathLst>
              <a:path w="383539" h="353695">
                <a:moveTo>
                  <a:pt x="341912" y="335583"/>
                </a:moveTo>
                <a:lnTo>
                  <a:pt x="344364" y="335583"/>
                </a:lnTo>
                <a:lnTo>
                  <a:pt x="380090" y="326229"/>
                </a:lnTo>
                <a:lnTo>
                  <a:pt x="382134" y="325737"/>
                </a:lnTo>
                <a:lnTo>
                  <a:pt x="383496" y="323472"/>
                </a:lnTo>
                <a:lnTo>
                  <a:pt x="383457" y="317565"/>
                </a:lnTo>
                <a:lnTo>
                  <a:pt x="382220" y="209940"/>
                </a:lnTo>
                <a:lnTo>
                  <a:pt x="382134" y="202457"/>
                </a:lnTo>
                <a:lnTo>
                  <a:pt x="373278" y="54355"/>
                </a:lnTo>
                <a:lnTo>
                  <a:pt x="373278" y="52582"/>
                </a:lnTo>
                <a:lnTo>
                  <a:pt x="372597" y="50908"/>
                </a:lnTo>
                <a:lnTo>
                  <a:pt x="371235" y="50022"/>
                </a:lnTo>
                <a:lnTo>
                  <a:pt x="324234" y="11718"/>
                </a:lnTo>
                <a:lnTo>
                  <a:pt x="311973" y="3545"/>
                </a:lnTo>
                <a:lnTo>
                  <a:pt x="311292" y="3150"/>
                </a:lnTo>
                <a:lnTo>
                  <a:pt x="310611" y="2855"/>
                </a:lnTo>
                <a:lnTo>
                  <a:pt x="309930" y="2855"/>
                </a:lnTo>
                <a:lnTo>
                  <a:pt x="192088" y="0"/>
                </a:lnTo>
                <a:lnTo>
                  <a:pt x="191407" y="0"/>
                </a:lnTo>
                <a:lnTo>
                  <a:pt x="190726" y="196"/>
                </a:lnTo>
                <a:lnTo>
                  <a:pt x="153943" y="27472"/>
                </a:lnTo>
                <a:lnTo>
                  <a:pt x="152581" y="28457"/>
                </a:lnTo>
                <a:lnTo>
                  <a:pt x="151218" y="30230"/>
                </a:lnTo>
                <a:lnTo>
                  <a:pt x="151188" y="36052"/>
                </a:lnTo>
                <a:lnTo>
                  <a:pt x="150711" y="97482"/>
                </a:lnTo>
                <a:lnTo>
                  <a:pt x="288814" y="97482"/>
                </a:lnTo>
                <a:lnTo>
                  <a:pt x="295625" y="106343"/>
                </a:lnTo>
                <a:lnTo>
                  <a:pt x="295625" y="108903"/>
                </a:lnTo>
                <a:lnTo>
                  <a:pt x="306524" y="149969"/>
                </a:lnTo>
                <a:lnTo>
                  <a:pt x="307918" y="159472"/>
                </a:lnTo>
                <a:lnTo>
                  <a:pt x="308993" y="169058"/>
                </a:lnTo>
                <a:lnTo>
                  <a:pt x="309685" y="178700"/>
                </a:lnTo>
                <a:lnTo>
                  <a:pt x="309930" y="188369"/>
                </a:lnTo>
                <a:lnTo>
                  <a:pt x="309406" y="294427"/>
                </a:lnTo>
                <a:lnTo>
                  <a:pt x="309285" y="318943"/>
                </a:lnTo>
                <a:lnTo>
                  <a:pt x="309249" y="328986"/>
                </a:lnTo>
                <a:lnTo>
                  <a:pt x="311292" y="331349"/>
                </a:lnTo>
                <a:lnTo>
                  <a:pt x="341912" y="335583"/>
                </a:lnTo>
                <a:close/>
              </a:path>
              <a:path w="383539" h="353695">
                <a:moveTo>
                  <a:pt x="2463" y="247551"/>
                </a:moveTo>
                <a:lnTo>
                  <a:pt x="80377" y="247551"/>
                </a:lnTo>
                <a:lnTo>
                  <a:pt x="77652" y="244992"/>
                </a:lnTo>
                <a:lnTo>
                  <a:pt x="77652" y="241545"/>
                </a:lnTo>
                <a:lnTo>
                  <a:pt x="65391" y="24420"/>
                </a:lnTo>
                <a:lnTo>
                  <a:pt x="65391" y="21368"/>
                </a:lnTo>
                <a:lnTo>
                  <a:pt x="57217" y="13096"/>
                </a:lnTo>
                <a:lnTo>
                  <a:pt x="14304" y="17034"/>
                </a:lnTo>
                <a:lnTo>
                  <a:pt x="2043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48" y="231503"/>
                </a:lnTo>
                <a:lnTo>
                  <a:pt x="2263" y="232684"/>
                </a:lnTo>
                <a:lnTo>
                  <a:pt x="2383" y="241545"/>
                </a:lnTo>
                <a:lnTo>
                  <a:pt x="2463" y="247551"/>
                </a:lnTo>
                <a:close/>
              </a:path>
              <a:path w="383539" h="353695">
                <a:moveTo>
                  <a:pt x="56536" y="353404"/>
                </a:moveTo>
                <a:lnTo>
                  <a:pt x="57899" y="353404"/>
                </a:lnTo>
                <a:lnTo>
                  <a:pt x="188682" y="335583"/>
                </a:lnTo>
                <a:lnTo>
                  <a:pt x="190045" y="335288"/>
                </a:lnTo>
                <a:lnTo>
                  <a:pt x="191407" y="334008"/>
                </a:lnTo>
                <a:lnTo>
                  <a:pt x="192088" y="332137"/>
                </a:lnTo>
                <a:lnTo>
                  <a:pt x="203668" y="296199"/>
                </a:lnTo>
                <a:lnTo>
                  <a:pt x="203668" y="294427"/>
                </a:lnTo>
                <a:lnTo>
                  <a:pt x="207074" y="189944"/>
                </a:lnTo>
                <a:lnTo>
                  <a:pt x="206393" y="118265"/>
                </a:lnTo>
                <a:lnTo>
                  <a:pt x="206393" y="107820"/>
                </a:lnTo>
                <a:lnTo>
                  <a:pt x="208436" y="107427"/>
                </a:lnTo>
                <a:lnTo>
                  <a:pt x="262930" y="98762"/>
                </a:lnTo>
                <a:lnTo>
                  <a:pt x="263611" y="98762"/>
                </a:lnTo>
                <a:lnTo>
                  <a:pt x="288814" y="97482"/>
                </a:lnTo>
                <a:lnTo>
                  <a:pt x="150711" y="97482"/>
                </a:lnTo>
                <a:lnTo>
                  <a:pt x="150302" y="149969"/>
                </a:lnTo>
                <a:lnTo>
                  <a:pt x="150229" y="159472"/>
                </a:lnTo>
                <a:lnTo>
                  <a:pt x="150154" y="169058"/>
                </a:lnTo>
                <a:lnTo>
                  <a:pt x="150079" y="178700"/>
                </a:lnTo>
                <a:lnTo>
                  <a:pt x="149992" y="189944"/>
                </a:lnTo>
                <a:lnTo>
                  <a:pt x="149894" y="202457"/>
                </a:lnTo>
                <a:lnTo>
                  <a:pt x="149856" y="207380"/>
                </a:lnTo>
                <a:lnTo>
                  <a:pt x="149175" y="208955"/>
                </a:lnTo>
                <a:lnTo>
                  <a:pt x="148494" y="209940"/>
                </a:lnTo>
                <a:lnTo>
                  <a:pt x="128059" y="231503"/>
                </a:lnTo>
                <a:lnTo>
                  <a:pt x="128059" y="232093"/>
                </a:lnTo>
                <a:lnTo>
                  <a:pt x="127378" y="232487"/>
                </a:lnTo>
                <a:lnTo>
                  <a:pt x="126696" y="232684"/>
                </a:lnTo>
                <a:lnTo>
                  <a:pt x="83102" y="246370"/>
                </a:lnTo>
                <a:lnTo>
                  <a:pt x="83102" y="246665"/>
                </a:lnTo>
                <a:lnTo>
                  <a:pt x="80377" y="247551"/>
                </a:lnTo>
                <a:lnTo>
                  <a:pt x="2463" y="247551"/>
                </a:lnTo>
                <a:lnTo>
                  <a:pt x="3405" y="317565"/>
                </a:lnTo>
                <a:lnTo>
                  <a:pt x="3405" y="318943"/>
                </a:lnTo>
                <a:lnTo>
                  <a:pt x="4086" y="320223"/>
                </a:lnTo>
                <a:lnTo>
                  <a:pt x="26565" y="346315"/>
                </a:lnTo>
                <a:lnTo>
                  <a:pt x="56536" y="353404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>
            <a:extLst>
              <a:ext uri="{FF2B5EF4-FFF2-40B4-BE49-F238E27FC236}">
                <a16:creationId xmlns:a16="http://schemas.microsoft.com/office/drawing/2014/main" id="{73CB3E6B-E079-DD30-D500-E03E917DB5C4}"/>
              </a:ext>
            </a:extLst>
          </p:cNvPr>
          <p:cNvSpPr/>
          <p:nvPr/>
        </p:nvSpPr>
        <p:spPr>
          <a:xfrm>
            <a:off x="2834657" y="9748927"/>
            <a:ext cx="273685" cy="304800"/>
          </a:xfrm>
          <a:custGeom>
            <a:avLst/>
            <a:gdLst/>
            <a:ahLst/>
            <a:cxnLst/>
            <a:rect l="l" t="t" r="r" b="b"/>
            <a:pathLst>
              <a:path w="273685" h="304800">
                <a:moveTo>
                  <a:pt x="226828" y="304468"/>
                </a:moveTo>
                <a:lnTo>
                  <a:pt x="230234" y="304468"/>
                </a:lnTo>
                <a:lnTo>
                  <a:pt x="250669" y="304074"/>
                </a:lnTo>
                <a:lnTo>
                  <a:pt x="254074" y="304074"/>
                </a:lnTo>
                <a:lnTo>
                  <a:pt x="254817" y="303484"/>
                </a:lnTo>
                <a:lnTo>
                  <a:pt x="256838" y="301810"/>
                </a:lnTo>
                <a:lnTo>
                  <a:pt x="258161" y="298462"/>
                </a:lnTo>
                <a:lnTo>
                  <a:pt x="266335" y="282118"/>
                </a:lnTo>
                <a:lnTo>
                  <a:pt x="267698" y="280149"/>
                </a:lnTo>
                <a:lnTo>
                  <a:pt x="267698" y="275816"/>
                </a:lnTo>
                <a:lnTo>
                  <a:pt x="264292" y="136676"/>
                </a:lnTo>
                <a:lnTo>
                  <a:pt x="264292" y="134805"/>
                </a:lnTo>
                <a:lnTo>
                  <a:pt x="272466" y="55044"/>
                </a:lnTo>
                <a:lnTo>
                  <a:pt x="273147" y="52188"/>
                </a:lnTo>
                <a:lnTo>
                  <a:pt x="272466" y="49431"/>
                </a:lnTo>
                <a:lnTo>
                  <a:pt x="271103" y="47068"/>
                </a:lnTo>
                <a:lnTo>
                  <a:pt x="259524" y="25503"/>
                </a:lnTo>
                <a:lnTo>
                  <a:pt x="258161" y="23042"/>
                </a:lnTo>
                <a:lnTo>
                  <a:pt x="256118" y="21368"/>
                </a:lnTo>
                <a:lnTo>
                  <a:pt x="253393" y="20679"/>
                </a:lnTo>
                <a:lnTo>
                  <a:pt x="231596" y="14573"/>
                </a:lnTo>
                <a:lnTo>
                  <a:pt x="160273" y="0"/>
                </a:lnTo>
                <a:lnTo>
                  <a:pt x="158030" y="0"/>
                </a:lnTo>
                <a:lnTo>
                  <a:pt x="117160" y="38206"/>
                </a:lnTo>
                <a:lnTo>
                  <a:pt x="115798" y="41652"/>
                </a:lnTo>
                <a:lnTo>
                  <a:pt x="115798" y="43523"/>
                </a:lnTo>
                <a:lnTo>
                  <a:pt x="114880" y="58884"/>
                </a:lnTo>
                <a:lnTo>
                  <a:pt x="191407" y="58884"/>
                </a:lnTo>
                <a:lnTo>
                  <a:pt x="196175" y="64103"/>
                </a:lnTo>
                <a:lnTo>
                  <a:pt x="196175" y="146522"/>
                </a:lnTo>
                <a:lnTo>
                  <a:pt x="202947" y="278869"/>
                </a:lnTo>
                <a:lnTo>
                  <a:pt x="202987" y="279656"/>
                </a:lnTo>
                <a:lnTo>
                  <a:pt x="205030" y="284973"/>
                </a:lnTo>
                <a:lnTo>
                  <a:pt x="205030" y="286155"/>
                </a:lnTo>
                <a:lnTo>
                  <a:pt x="205614" y="286450"/>
                </a:lnTo>
                <a:lnTo>
                  <a:pt x="210480" y="286450"/>
                </a:lnTo>
                <a:lnTo>
                  <a:pt x="208436" y="295213"/>
                </a:lnTo>
                <a:lnTo>
                  <a:pt x="208436" y="296591"/>
                </a:lnTo>
                <a:lnTo>
                  <a:pt x="209117" y="297970"/>
                </a:lnTo>
                <a:lnTo>
                  <a:pt x="209799" y="298462"/>
                </a:lnTo>
                <a:lnTo>
                  <a:pt x="218654" y="301810"/>
                </a:lnTo>
                <a:lnTo>
                  <a:pt x="223422" y="303484"/>
                </a:lnTo>
                <a:lnTo>
                  <a:pt x="226828" y="304468"/>
                </a:lnTo>
                <a:close/>
              </a:path>
              <a:path w="273685" h="304800">
                <a:moveTo>
                  <a:pt x="2300" y="230713"/>
                </a:moveTo>
                <a:lnTo>
                  <a:pt x="90595" y="230713"/>
                </a:lnTo>
                <a:lnTo>
                  <a:pt x="88551" y="230517"/>
                </a:lnTo>
                <a:lnTo>
                  <a:pt x="61986" y="228252"/>
                </a:lnTo>
                <a:lnTo>
                  <a:pt x="57899" y="222738"/>
                </a:lnTo>
                <a:lnTo>
                  <a:pt x="58005" y="214566"/>
                </a:lnTo>
                <a:lnTo>
                  <a:pt x="67407" y="49431"/>
                </a:lnTo>
                <a:lnTo>
                  <a:pt x="67435" y="48841"/>
                </a:lnTo>
                <a:lnTo>
                  <a:pt x="55855" y="19792"/>
                </a:lnTo>
                <a:lnTo>
                  <a:pt x="54493" y="16247"/>
                </a:lnTo>
                <a:lnTo>
                  <a:pt x="51768" y="13786"/>
                </a:lnTo>
                <a:lnTo>
                  <a:pt x="22478" y="9551"/>
                </a:lnTo>
                <a:lnTo>
                  <a:pt x="19753" y="10634"/>
                </a:lnTo>
                <a:lnTo>
                  <a:pt x="17710" y="12899"/>
                </a:lnTo>
                <a:lnTo>
                  <a:pt x="11666" y="19792"/>
                </a:lnTo>
                <a:lnTo>
                  <a:pt x="9536" y="21762"/>
                </a:lnTo>
                <a:lnTo>
                  <a:pt x="8173" y="24420"/>
                </a:lnTo>
                <a:lnTo>
                  <a:pt x="8173" y="27275"/>
                </a:lnTo>
                <a:lnTo>
                  <a:pt x="0" y="129095"/>
                </a:lnTo>
                <a:lnTo>
                  <a:pt x="99" y="134805"/>
                </a:lnTo>
                <a:lnTo>
                  <a:pt x="1930" y="214566"/>
                </a:lnTo>
                <a:lnTo>
                  <a:pt x="2011" y="218111"/>
                </a:lnTo>
                <a:lnTo>
                  <a:pt x="2131" y="223329"/>
                </a:lnTo>
                <a:lnTo>
                  <a:pt x="2253" y="228646"/>
                </a:lnTo>
                <a:lnTo>
                  <a:pt x="2300" y="230713"/>
                </a:lnTo>
                <a:close/>
              </a:path>
              <a:path w="273685" h="304800">
                <a:moveTo>
                  <a:pt x="38826" y="299151"/>
                </a:moveTo>
                <a:lnTo>
                  <a:pt x="120770" y="299151"/>
                </a:lnTo>
                <a:lnTo>
                  <a:pt x="122609" y="297379"/>
                </a:lnTo>
                <a:lnTo>
                  <a:pt x="149856" y="267537"/>
                </a:lnTo>
                <a:lnTo>
                  <a:pt x="151899" y="265470"/>
                </a:lnTo>
                <a:lnTo>
                  <a:pt x="152581" y="262713"/>
                </a:lnTo>
                <a:lnTo>
                  <a:pt x="153262" y="259661"/>
                </a:lnTo>
                <a:lnTo>
                  <a:pt x="161436" y="70207"/>
                </a:lnTo>
                <a:lnTo>
                  <a:pt x="161436" y="64103"/>
                </a:lnTo>
                <a:lnTo>
                  <a:pt x="166204" y="59278"/>
                </a:lnTo>
                <a:lnTo>
                  <a:pt x="170972" y="59278"/>
                </a:lnTo>
                <a:lnTo>
                  <a:pt x="191407" y="58884"/>
                </a:lnTo>
                <a:lnTo>
                  <a:pt x="114880" y="58884"/>
                </a:lnTo>
                <a:lnTo>
                  <a:pt x="105580" y="214566"/>
                </a:lnTo>
                <a:lnTo>
                  <a:pt x="104899" y="218111"/>
                </a:lnTo>
                <a:lnTo>
                  <a:pt x="103537" y="221360"/>
                </a:lnTo>
                <a:lnTo>
                  <a:pt x="100812" y="223329"/>
                </a:lnTo>
                <a:lnTo>
                  <a:pt x="94682" y="228646"/>
                </a:lnTo>
                <a:lnTo>
                  <a:pt x="92638" y="230024"/>
                </a:lnTo>
                <a:lnTo>
                  <a:pt x="90595" y="230713"/>
                </a:lnTo>
                <a:lnTo>
                  <a:pt x="2300" y="230713"/>
                </a:lnTo>
                <a:lnTo>
                  <a:pt x="3335" y="275816"/>
                </a:lnTo>
                <a:lnTo>
                  <a:pt x="3405" y="283989"/>
                </a:lnTo>
                <a:lnTo>
                  <a:pt x="6130" y="288321"/>
                </a:lnTo>
                <a:lnTo>
                  <a:pt x="38145" y="298856"/>
                </a:lnTo>
                <a:lnTo>
                  <a:pt x="38826" y="299151"/>
                </a:lnTo>
                <a:close/>
              </a:path>
              <a:path w="273685" h="304800">
                <a:moveTo>
                  <a:pt x="206198" y="286745"/>
                </a:moveTo>
                <a:lnTo>
                  <a:pt x="207755" y="286745"/>
                </a:lnTo>
                <a:lnTo>
                  <a:pt x="210480" y="286450"/>
                </a:lnTo>
                <a:lnTo>
                  <a:pt x="205614" y="286450"/>
                </a:lnTo>
                <a:lnTo>
                  <a:pt x="206198" y="286745"/>
                </a:lnTo>
                <a:close/>
              </a:path>
              <a:path w="273685" h="304800">
                <a:moveTo>
                  <a:pt x="116479" y="300333"/>
                </a:moveTo>
                <a:lnTo>
                  <a:pt x="118708" y="300333"/>
                </a:lnTo>
                <a:lnTo>
                  <a:pt x="120937" y="299151"/>
                </a:lnTo>
                <a:lnTo>
                  <a:pt x="33996" y="299151"/>
                </a:lnTo>
                <a:lnTo>
                  <a:pt x="116479" y="300333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>
            <a:extLst>
              <a:ext uri="{FF2B5EF4-FFF2-40B4-BE49-F238E27FC236}">
                <a16:creationId xmlns:a16="http://schemas.microsoft.com/office/drawing/2014/main" id="{4FE0DCF9-0E55-B84D-B1AA-023A2E979C82}"/>
              </a:ext>
            </a:extLst>
          </p:cNvPr>
          <p:cNvSpPr/>
          <p:nvPr/>
        </p:nvSpPr>
        <p:spPr>
          <a:xfrm>
            <a:off x="3174559" y="9732188"/>
            <a:ext cx="383540" cy="353695"/>
          </a:xfrm>
          <a:custGeom>
            <a:avLst/>
            <a:gdLst/>
            <a:ahLst/>
            <a:cxnLst/>
            <a:rect l="l" t="t" r="r" b="b"/>
            <a:pathLst>
              <a:path w="383539" h="353695">
                <a:moveTo>
                  <a:pt x="341912" y="335583"/>
                </a:moveTo>
                <a:lnTo>
                  <a:pt x="344364" y="335583"/>
                </a:lnTo>
                <a:lnTo>
                  <a:pt x="380090" y="326229"/>
                </a:lnTo>
                <a:lnTo>
                  <a:pt x="382134" y="325737"/>
                </a:lnTo>
                <a:lnTo>
                  <a:pt x="383496" y="323472"/>
                </a:lnTo>
                <a:lnTo>
                  <a:pt x="383457" y="317565"/>
                </a:lnTo>
                <a:lnTo>
                  <a:pt x="382220" y="209940"/>
                </a:lnTo>
                <a:lnTo>
                  <a:pt x="382134" y="202457"/>
                </a:lnTo>
                <a:lnTo>
                  <a:pt x="373278" y="54355"/>
                </a:lnTo>
                <a:lnTo>
                  <a:pt x="373278" y="52582"/>
                </a:lnTo>
                <a:lnTo>
                  <a:pt x="372597" y="50908"/>
                </a:lnTo>
                <a:lnTo>
                  <a:pt x="371235" y="50022"/>
                </a:lnTo>
                <a:lnTo>
                  <a:pt x="324234" y="11718"/>
                </a:lnTo>
                <a:lnTo>
                  <a:pt x="311973" y="3545"/>
                </a:lnTo>
                <a:lnTo>
                  <a:pt x="311292" y="3150"/>
                </a:lnTo>
                <a:lnTo>
                  <a:pt x="310611" y="2855"/>
                </a:lnTo>
                <a:lnTo>
                  <a:pt x="309930" y="2855"/>
                </a:lnTo>
                <a:lnTo>
                  <a:pt x="192088" y="0"/>
                </a:lnTo>
                <a:lnTo>
                  <a:pt x="191407" y="0"/>
                </a:lnTo>
                <a:lnTo>
                  <a:pt x="190726" y="196"/>
                </a:lnTo>
                <a:lnTo>
                  <a:pt x="153943" y="27472"/>
                </a:lnTo>
                <a:lnTo>
                  <a:pt x="152581" y="28457"/>
                </a:lnTo>
                <a:lnTo>
                  <a:pt x="151218" y="30230"/>
                </a:lnTo>
                <a:lnTo>
                  <a:pt x="151188" y="36052"/>
                </a:lnTo>
                <a:lnTo>
                  <a:pt x="150711" y="97482"/>
                </a:lnTo>
                <a:lnTo>
                  <a:pt x="288814" y="97482"/>
                </a:lnTo>
                <a:lnTo>
                  <a:pt x="295625" y="106343"/>
                </a:lnTo>
                <a:lnTo>
                  <a:pt x="295625" y="108903"/>
                </a:lnTo>
                <a:lnTo>
                  <a:pt x="306524" y="149969"/>
                </a:lnTo>
                <a:lnTo>
                  <a:pt x="307918" y="159472"/>
                </a:lnTo>
                <a:lnTo>
                  <a:pt x="308993" y="169058"/>
                </a:lnTo>
                <a:lnTo>
                  <a:pt x="309685" y="178700"/>
                </a:lnTo>
                <a:lnTo>
                  <a:pt x="309930" y="188369"/>
                </a:lnTo>
                <a:lnTo>
                  <a:pt x="309406" y="294427"/>
                </a:lnTo>
                <a:lnTo>
                  <a:pt x="309285" y="318943"/>
                </a:lnTo>
                <a:lnTo>
                  <a:pt x="309249" y="328986"/>
                </a:lnTo>
                <a:lnTo>
                  <a:pt x="311292" y="331349"/>
                </a:lnTo>
                <a:lnTo>
                  <a:pt x="341912" y="335583"/>
                </a:lnTo>
                <a:close/>
              </a:path>
              <a:path w="383539" h="353695">
                <a:moveTo>
                  <a:pt x="2463" y="247551"/>
                </a:moveTo>
                <a:lnTo>
                  <a:pt x="80377" y="247551"/>
                </a:lnTo>
                <a:lnTo>
                  <a:pt x="77652" y="244992"/>
                </a:lnTo>
                <a:lnTo>
                  <a:pt x="77652" y="241545"/>
                </a:lnTo>
                <a:lnTo>
                  <a:pt x="65391" y="24420"/>
                </a:lnTo>
                <a:lnTo>
                  <a:pt x="65391" y="21368"/>
                </a:lnTo>
                <a:lnTo>
                  <a:pt x="57217" y="13096"/>
                </a:lnTo>
                <a:lnTo>
                  <a:pt x="14304" y="17034"/>
                </a:lnTo>
                <a:lnTo>
                  <a:pt x="2043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48" y="231503"/>
                </a:lnTo>
                <a:lnTo>
                  <a:pt x="2263" y="232684"/>
                </a:lnTo>
                <a:lnTo>
                  <a:pt x="2383" y="241545"/>
                </a:lnTo>
                <a:lnTo>
                  <a:pt x="2463" y="247551"/>
                </a:lnTo>
                <a:close/>
              </a:path>
              <a:path w="383539" h="353695">
                <a:moveTo>
                  <a:pt x="56536" y="353404"/>
                </a:moveTo>
                <a:lnTo>
                  <a:pt x="57899" y="353404"/>
                </a:lnTo>
                <a:lnTo>
                  <a:pt x="188682" y="335583"/>
                </a:lnTo>
                <a:lnTo>
                  <a:pt x="190045" y="335288"/>
                </a:lnTo>
                <a:lnTo>
                  <a:pt x="191407" y="334008"/>
                </a:lnTo>
                <a:lnTo>
                  <a:pt x="192088" y="332137"/>
                </a:lnTo>
                <a:lnTo>
                  <a:pt x="203668" y="296199"/>
                </a:lnTo>
                <a:lnTo>
                  <a:pt x="203668" y="294427"/>
                </a:lnTo>
                <a:lnTo>
                  <a:pt x="207074" y="189944"/>
                </a:lnTo>
                <a:lnTo>
                  <a:pt x="206393" y="118265"/>
                </a:lnTo>
                <a:lnTo>
                  <a:pt x="206393" y="107820"/>
                </a:lnTo>
                <a:lnTo>
                  <a:pt x="209117" y="107427"/>
                </a:lnTo>
                <a:lnTo>
                  <a:pt x="262930" y="98762"/>
                </a:lnTo>
                <a:lnTo>
                  <a:pt x="263611" y="98762"/>
                </a:lnTo>
                <a:lnTo>
                  <a:pt x="288814" y="97482"/>
                </a:lnTo>
                <a:lnTo>
                  <a:pt x="150711" y="97482"/>
                </a:lnTo>
                <a:lnTo>
                  <a:pt x="150302" y="149969"/>
                </a:lnTo>
                <a:lnTo>
                  <a:pt x="150229" y="159472"/>
                </a:lnTo>
                <a:lnTo>
                  <a:pt x="150154" y="169058"/>
                </a:lnTo>
                <a:lnTo>
                  <a:pt x="150079" y="178700"/>
                </a:lnTo>
                <a:lnTo>
                  <a:pt x="149992" y="189944"/>
                </a:lnTo>
                <a:lnTo>
                  <a:pt x="149894" y="202457"/>
                </a:lnTo>
                <a:lnTo>
                  <a:pt x="149856" y="207380"/>
                </a:lnTo>
                <a:lnTo>
                  <a:pt x="149175" y="208955"/>
                </a:lnTo>
                <a:lnTo>
                  <a:pt x="148494" y="209940"/>
                </a:lnTo>
                <a:lnTo>
                  <a:pt x="128059" y="231503"/>
                </a:lnTo>
                <a:lnTo>
                  <a:pt x="128059" y="232093"/>
                </a:lnTo>
                <a:lnTo>
                  <a:pt x="127378" y="232487"/>
                </a:lnTo>
                <a:lnTo>
                  <a:pt x="126696" y="232684"/>
                </a:lnTo>
                <a:lnTo>
                  <a:pt x="83102" y="246370"/>
                </a:lnTo>
                <a:lnTo>
                  <a:pt x="83102" y="246665"/>
                </a:lnTo>
                <a:lnTo>
                  <a:pt x="80377" y="247551"/>
                </a:lnTo>
                <a:lnTo>
                  <a:pt x="2463" y="247551"/>
                </a:lnTo>
                <a:lnTo>
                  <a:pt x="3405" y="317565"/>
                </a:lnTo>
                <a:lnTo>
                  <a:pt x="3405" y="318943"/>
                </a:lnTo>
                <a:lnTo>
                  <a:pt x="4086" y="320223"/>
                </a:lnTo>
                <a:lnTo>
                  <a:pt x="26565" y="346315"/>
                </a:lnTo>
                <a:lnTo>
                  <a:pt x="56536" y="353404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>
            <a:extLst>
              <a:ext uri="{FF2B5EF4-FFF2-40B4-BE49-F238E27FC236}">
                <a16:creationId xmlns:a16="http://schemas.microsoft.com/office/drawing/2014/main" id="{768FFBC7-B5F5-56D3-6FBA-F501FB174BCC}"/>
              </a:ext>
            </a:extLst>
          </p:cNvPr>
          <p:cNvSpPr/>
          <p:nvPr/>
        </p:nvSpPr>
        <p:spPr>
          <a:xfrm>
            <a:off x="3625491" y="9748927"/>
            <a:ext cx="273685" cy="304800"/>
          </a:xfrm>
          <a:custGeom>
            <a:avLst/>
            <a:gdLst/>
            <a:ahLst/>
            <a:cxnLst/>
            <a:rect l="l" t="t" r="r" b="b"/>
            <a:pathLst>
              <a:path w="273685" h="304800">
                <a:moveTo>
                  <a:pt x="226828" y="304468"/>
                </a:moveTo>
                <a:lnTo>
                  <a:pt x="230234" y="304468"/>
                </a:lnTo>
                <a:lnTo>
                  <a:pt x="250669" y="304074"/>
                </a:lnTo>
                <a:lnTo>
                  <a:pt x="254074" y="304074"/>
                </a:lnTo>
                <a:lnTo>
                  <a:pt x="254817" y="303484"/>
                </a:lnTo>
                <a:lnTo>
                  <a:pt x="256838" y="301810"/>
                </a:lnTo>
                <a:lnTo>
                  <a:pt x="258161" y="298462"/>
                </a:lnTo>
                <a:lnTo>
                  <a:pt x="266335" y="282118"/>
                </a:lnTo>
                <a:lnTo>
                  <a:pt x="267698" y="280149"/>
                </a:lnTo>
                <a:lnTo>
                  <a:pt x="267698" y="275816"/>
                </a:lnTo>
                <a:lnTo>
                  <a:pt x="264292" y="136676"/>
                </a:lnTo>
                <a:lnTo>
                  <a:pt x="264292" y="134805"/>
                </a:lnTo>
                <a:lnTo>
                  <a:pt x="272466" y="55044"/>
                </a:lnTo>
                <a:lnTo>
                  <a:pt x="273147" y="52188"/>
                </a:lnTo>
                <a:lnTo>
                  <a:pt x="272466" y="49431"/>
                </a:lnTo>
                <a:lnTo>
                  <a:pt x="271103" y="47068"/>
                </a:lnTo>
                <a:lnTo>
                  <a:pt x="259524" y="25503"/>
                </a:lnTo>
                <a:lnTo>
                  <a:pt x="258161" y="23042"/>
                </a:lnTo>
                <a:lnTo>
                  <a:pt x="256118" y="21368"/>
                </a:lnTo>
                <a:lnTo>
                  <a:pt x="253393" y="20679"/>
                </a:lnTo>
                <a:lnTo>
                  <a:pt x="231596" y="14573"/>
                </a:lnTo>
                <a:lnTo>
                  <a:pt x="230915" y="14573"/>
                </a:lnTo>
                <a:lnTo>
                  <a:pt x="160277" y="0"/>
                </a:lnTo>
                <a:lnTo>
                  <a:pt x="158030" y="0"/>
                </a:lnTo>
                <a:lnTo>
                  <a:pt x="117160" y="38206"/>
                </a:lnTo>
                <a:lnTo>
                  <a:pt x="115798" y="41652"/>
                </a:lnTo>
                <a:lnTo>
                  <a:pt x="115798" y="43523"/>
                </a:lnTo>
                <a:lnTo>
                  <a:pt x="114880" y="58884"/>
                </a:lnTo>
                <a:lnTo>
                  <a:pt x="191407" y="58884"/>
                </a:lnTo>
                <a:lnTo>
                  <a:pt x="196175" y="64103"/>
                </a:lnTo>
                <a:lnTo>
                  <a:pt x="196175" y="146522"/>
                </a:lnTo>
                <a:lnTo>
                  <a:pt x="202947" y="278869"/>
                </a:lnTo>
                <a:lnTo>
                  <a:pt x="202987" y="279656"/>
                </a:lnTo>
                <a:lnTo>
                  <a:pt x="205030" y="284973"/>
                </a:lnTo>
                <a:lnTo>
                  <a:pt x="205030" y="286155"/>
                </a:lnTo>
                <a:lnTo>
                  <a:pt x="205614" y="286450"/>
                </a:lnTo>
                <a:lnTo>
                  <a:pt x="210480" y="286450"/>
                </a:lnTo>
                <a:lnTo>
                  <a:pt x="208436" y="295213"/>
                </a:lnTo>
                <a:lnTo>
                  <a:pt x="208436" y="296591"/>
                </a:lnTo>
                <a:lnTo>
                  <a:pt x="209117" y="297970"/>
                </a:lnTo>
                <a:lnTo>
                  <a:pt x="209799" y="298462"/>
                </a:lnTo>
                <a:lnTo>
                  <a:pt x="218654" y="301810"/>
                </a:lnTo>
                <a:lnTo>
                  <a:pt x="223422" y="303484"/>
                </a:lnTo>
                <a:lnTo>
                  <a:pt x="226828" y="304468"/>
                </a:lnTo>
                <a:close/>
              </a:path>
              <a:path w="273685" h="304800">
                <a:moveTo>
                  <a:pt x="2300" y="230713"/>
                </a:moveTo>
                <a:lnTo>
                  <a:pt x="90595" y="230713"/>
                </a:lnTo>
                <a:lnTo>
                  <a:pt x="88551" y="230517"/>
                </a:lnTo>
                <a:lnTo>
                  <a:pt x="61986" y="228252"/>
                </a:lnTo>
                <a:lnTo>
                  <a:pt x="57899" y="222738"/>
                </a:lnTo>
                <a:lnTo>
                  <a:pt x="58005" y="214566"/>
                </a:lnTo>
                <a:lnTo>
                  <a:pt x="67407" y="49431"/>
                </a:lnTo>
                <a:lnTo>
                  <a:pt x="67435" y="48841"/>
                </a:lnTo>
                <a:lnTo>
                  <a:pt x="55855" y="19792"/>
                </a:lnTo>
                <a:lnTo>
                  <a:pt x="54493" y="16247"/>
                </a:lnTo>
                <a:lnTo>
                  <a:pt x="51768" y="13786"/>
                </a:lnTo>
                <a:lnTo>
                  <a:pt x="22478" y="9551"/>
                </a:lnTo>
                <a:lnTo>
                  <a:pt x="19753" y="10634"/>
                </a:lnTo>
                <a:lnTo>
                  <a:pt x="17710" y="12899"/>
                </a:lnTo>
                <a:lnTo>
                  <a:pt x="11666" y="19792"/>
                </a:lnTo>
                <a:lnTo>
                  <a:pt x="9536" y="21762"/>
                </a:lnTo>
                <a:lnTo>
                  <a:pt x="8173" y="24420"/>
                </a:lnTo>
                <a:lnTo>
                  <a:pt x="8173" y="27275"/>
                </a:lnTo>
                <a:lnTo>
                  <a:pt x="0" y="129095"/>
                </a:lnTo>
                <a:lnTo>
                  <a:pt x="99" y="134805"/>
                </a:lnTo>
                <a:lnTo>
                  <a:pt x="1930" y="214566"/>
                </a:lnTo>
                <a:lnTo>
                  <a:pt x="2011" y="218111"/>
                </a:lnTo>
                <a:lnTo>
                  <a:pt x="2131" y="223329"/>
                </a:lnTo>
                <a:lnTo>
                  <a:pt x="2253" y="228646"/>
                </a:lnTo>
                <a:lnTo>
                  <a:pt x="2300" y="230713"/>
                </a:lnTo>
                <a:close/>
              </a:path>
              <a:path w="273685" h="304800">
                <a:moveTo>
                  <a:pt x="38826" y="299151"/>
                </a:moveTo>
                <a:lnTo>
                  <a:pt x="120770" y="299151"/>
                </a:lnTo>
                <a:lnTo>
                  <a:pt x="122609" y="297379"/>
                </a:lnTo>
                <a:lnTo>
                  <a:pt x="149856" y="267537"/>
                </a:lnTo>
                <a:lnTo>
                  <a:pt x="151899" y="265470"/>
                </a:lnTo>
                <a:lnTo>
                  <a:pt x="152581" y="262713"/>
                </a:lnTo>
                <a:lnTo>
                  <a:pt x="153262" y="259661"/>
                </a:lnTo>
                <a:lnTo>
                  <a:pt x="161436" y="70207"/>
                </a:lnTo>
                <a:lnTo>
                  <a:pt x="161436" y="64103"/>
                </a:lnTo>
                <a:lnTo>
                  <a:pt x="166204" y="59278"/>
                </a:lnTo>
                <a:lnTo>
                  <a:pt x="170972" y="59278"/>
                </a:lnTo>
                <a:lnTo>
                  <a:pt x="191407" y="58884"/>
                </a:lnTo>
                <a:lnTo>
                  <a:pt x="114880" y="58884"/>
                </a:lnTo>
                <a:lnTo>
                  <a:pt x="105580" y="214566"/>
                </a:lnTo>
                <a:lnTo>
                  <a:pt x="104899" y="218111"/>
                </a:lnTo>
                <a:lnTo>
                  <a:pt x="103537" y="221360"/>
                </a:lnTo>
                <a:lnTo>
                  <a:pt x="100812" y="223329"/>
                </a:lnTo>
                <a:lnTo>
                  <a:pt x="94682" y="228646"/>
                </a:lnTo>
                <a:lnTo>
                  <a:pt x="92638" y="230024"/>
                </a:lnTo>
                <a:lnTo>
                  <a:pt x="90595" y="230713"/>
                </a:lnTo>
                <a:lnTo>
                  <a:pt x="2300" y="230713"/>
                </a:lnTo>
                <a:lnTo>
                  <a:pt x="3335" y="275816"/>
                </a:lnTo>
                <a:lnTo>
                  <a:pt x="3405" y="283989"/>
                </a:lnTo>
                <a:lnTo>
                  <a:pt x="6130" y="288321"/>
                </a:lnTo>
                <a:lnTo>
                  <a:pt x="38145" y="298856"/>
                </a:lnTo>
                <a:lnTo>
                  <a:pt x="38826" y="299151"/>
                </a:lnTo>
                <a:close/>
              </a:path>
              <a:path w="273685" h="304800">
                <a:moveTo>
                  <a:pt x="206198" y="286745"/>
                </a:moveTo>
                <a:lnTo>
                  <a:pt x="207755" y="286745"/>
                </a:lnTo>
                <a:lnTo>
                  <a:pt x="210480" y="286450"/>
                </a:lnTo>
                <a:lnTo>
                  <a:pt x="205614" y="286450"/>
                </a:lnTo>
                <a:lnTo>
                  <a:pt x="206198" y="286745"/>
                </a:lnTo>
                <a:close/>
              </a:path>
              <a:path w="273685" h="304800">
                <a:moveTo>
                  <a:pt x="116479" y="300333"/>
                </a:moveTo>
                <a:lnTo>
                  <a:pt x="118708" y="300333"/>
                </a:lnTo>
                <a:lnTo>
                  <a:pt x="120937" y="299151"/>
                </a:lnTo>
                <a:lnTo>
                  <a:pt x="33996" y="299151"/>
                </a:lnTo>
                <a:lnTo>
                  <a:pt x="116479" y="300333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>
            <a:extLst>
              <a:ext uri="{FF2B5EF4-FFF2-40B4-BE49-F238E27FC236}">
                <a16:creationId xmlns:a16="http://schemas.microsoft.com/office/drawing/2014/main" id="{3A8C83C2-02A4-EE15-8D25-DA4DB33D6DF9}"/>
              </a:ext>
            </a:extLst>
          </p:cNvPr>
          <p:cNvSpPr/>
          <p:nvPr/>
        </p:nvSpPr>
        <p:spPr>
          <a:xfrm>
            <a:off x="4400657" y="9748927"/>
            <a:ext cx="273685" cy="304800"/>
          </a:xfrm>
          <a:custGeom>
            <a:avLst/>
            <a:gdLst/>
            <a:ahLst/>
            <a:cxnLst/>
            <a:rect l="l" t="t" r="r" b="b"/>
            <a:pathLst>
              <a:path w="273685" h="304800">
                <a:moveTo>
                  <a:pt x="226828" y="304468"/>
                </a:moveTo>
                <a:lnTo>
                  <a:pt x="230234" y="304468"/>
                </a:lnTo>
                <a:lnTo>
                  <a:pt x="250328" y="304074"/>
                </a:lnTo>
                <a:lnTo>
                  <a:pt x="253734" y="304074"/>
                </a:lnTo>
                <a:lnTo>
                  <a:pt x="267834" y="277982"/>
                </a:lnTo>
                <a:lnTo>
                  <a:pt x="267834" y="275816"/>
                </a:lnTo>
                <a:lnTo>
                  <a:pt x="264019" y="136676"/>
                </a:lnTo>
                <a:lnTo>
                  <a:pt x="264019" y="134805"/>
                </a:lnTo>
                <a:lnTo>
                  <a:pt x="272738" y="55044"/>
                </a:lnTo>
                <a:lnTo>
                  <a:pt x="273079" y="52188"/>
                </a:lnTo>
                <a:lnTo>
                  <a:pt x="272534" y="49431"/>
                </a:lnTo>
                <a:lnTo>
                  <a:pt x="271172" y="47068"/>
                </a:lnTo>
                <a:lnTo>
                  <a:pt x="257821" y="23042"/>
                </a:lnTo>
                <a:lnTo>
                  <a:pt x="255777" y="21368"/>
                </a:lnTo>
                <a:lnTo>
                  <a:pt x="231596" y="14573"/>
                </a:lnTo>
                <a:lnTo>
                  <a:pt x="230915" y="14573"/>
                </a:lnTo>
                <a:lnTo>
                  <a:pt x="160277" y="0"/>
                </a:lnTo>
                <a:lnTo>
                  <a:pt x="158030" y="0"/>
                </a:lnTo>
                <a:lnTo>
                  <a:pt x="138276" y="1476"/>
                </a:lnTo>
                <a:lnTo>
                  <a:pt x="117160" y="38206"/>
                </a:lnTo>
                <a:lnTo>
                  <a:pt x="115798" y="41652"/>
                </a:lnTo>
                <a:lnTo>
                  <a:pt x="115798" y="43523"/>
                </a:lnTo>
                <a:lnTo>
                  <a:pt x="114880" y="58884"/>
                </a:lnTo>
                <a:lnTo>
                  <a:pt x="191407" y="58884"/>
                </a:lnTo>
                <a:lnTo>
                  <a:pt x="195494" y="64103"/>
                </a:lnTo>
                <a:lnTo>
                  <a:pt x="195494" y="146522"/>
                </a:lnTo>
                <a:lnTo>
                  <a:pt x="202771" y="275816"/>
                </a:lnTo>
                <a:lnTo>
                  <a:pt x="202893" y="277982"/>
                </a:lnTo>
                <a:lnTo>
                  <a:pt x="202987" y="279656"/>
                </a:lnTo>
                <a:lnTo>
                  <a:pt x="205030" y="284973"/>
                </a:lnTo>
                <a:lnTo>
                  <a:pt x="205030" y="286155"/>
                </a:lnTo>
                <a:lnTo>
                  <a:pt x="205614" y="286450"/>
                </a:lnTo>
                <a:lnTo>
                  <a:pt x="210480" y="286450"/>
                </a:lnTo>
                <a:lnTo>
                  <a:pt x="208436" y="295213"/>
                </a:lnTo>
                <a:lnTo>
                  <a:pt x="208436" y="296591"/>
                </a:lnTo>
                <a:lnTo>
                  <a:pt x="209117" y="297970"/>
                </a:lnTo>
                <a:lnTo>
                  <a:pt x="209799" y="298462"/>
                </a:lnTo>
                <a:lnTo>
                  <a:pt x="218654" y="301810"/>
                </a:lnTo>
                <a:lnTo>
                  <a:pt x="223422" y="303484"/>
                </a:lnTo>
                <a:lnTo>
                  <a:pt x="226828" y="304468"/>
                </a:lnTo>
                <a:close/>
              </a:path>
              <a:path w="273685" h="304800">
                <a:moveTo>
                  <a:pt x="1840" y="230713"/>
                </a:moveTo>
                <a:lnTo>
                  <a:pt x="90595" y="230713"/>
                </a:lnTo>
                <a:lnTo>
                  <a:pt x="88551" y="230517"/>
                </a:lnTo>
                <a:lnTo>
                  <a:pt x="61986" y="228252"/>
                </a:lnTo>
                <a:lnTo>
                  <a:pt x="57899" y="222738"/>
                </a:lnTo>
                <a:lnTo>
                  <a:pt x="58005" y="214566"/>
                </a:lnTo>
                <a:lnTo>
                  <a:pt x="67407" y="49431"/>
                </a:lnTo>
                <a:lnTo>
                  <a:pt x="67435" y="48841"/>
                </a:lnTo>
                <a:lnTo>
                  <a:pt x="55855" y="19792"/>
                </a:lnTo>
                <a:lnTo>
                  <a:pt x="54493" y="16247"/>
                </a:lnTo>
                <a:lnTo>
                  <a:pt x="51768" y="13786"/>
                </a:lnTo>
                <a:lnTo>
                  <a:pt x="22478" y="9551"/>
                </a:lnTo>
                <a:lnTo>
                  <a:pt x="19753" y="10634"/>
                </a:lnTo>
                <a:lnTo>
                  <a:pt x="17710" y="12899"/>
                </a:lnTo>
                <a:lnTo>
                  <a:pt x="10994" y="19792"/>
                </a:lnTo>
                <a:lnTo>
                  <a:pt x="9536" y="21762"/>
                </a:lnTo>
                <a:lnTo>
                  <a:pt x="8173" y="24420"/>
                </a:lnTo>
                <a:lnTo>
                  <a:pt x="8173" y="27275"/>
                </a:lnTo>
                <a:lnTo>
                  <a:pt x="0" y="129095"/>
                </a:lnTo>
                <a:lnTo>
                  <a:pt x="113" y="136676"/>
                </a:lnTo>
                <a:lnTo>
                  <a:pt x="1544" y="214566"/>
                </a:lnTo>
                <a:lnTo>
                  <a:pt x="1668" y="221360"/>
                </a:lnTo>
                <a:lnTo>
                  <a:pt x="1795" y="228252"/>
                </a:lnTo>
                <a:lnTo>
                  <a:pt x="1840" y="230713"/>
                </a:lnTo>
                <a:close/>
              </a:path>
              <a:path w="273685" h="304800">
                <a:moveTo>
                  <a:pt x="38826" y="299151"/>
                </a:moveTo>
                <a:lnTo>
                  <a:pt x="120770" y="299151"/>
                </a:lnTo>
                <a:lnTo>
                  <a:pt x="122609" y="297379"/>
                </a:lnTo>
                <a:lnTo>
                  <a:pt x="149856" y="267537"/>
                </a:lnTo>
                <a:lnTo>
                  <a:pt x="151899" y="265470"/>
                </a:lnTo>
                <a:lnTo>
                  <a:pt x="152581" y="262713"/>
                </a:lnTo>
                <a:lnTo>
                  <a:pt x="152581" y="259661"/>
                </a:lnTo>
                <a:lnTo>
                  <a:pt x="161436" y="70207"/>
                </a:lnTo>
                <a:lnTo>
                  <a:pt x="161436" y="64103"/>
                </a:lnTo>
                <a:lnTo>
                  <a:pt x="166204" y="59278"/>
                </a:lnTo>
                <a:lnTo>
                  <a:pt x="170972" y="59278"/>
                </a:lnTo>
                <a:lnTo>
                  <a:pt x="191407" y="58884"/>
                </a:lnTo>
                <a:lnTo>
                  <a:pt x="114880" y="58884"/>
                </a:lnTo>
                <a:lnTo>
                  <a:pt x="105580" y="214566"/>
                </a:lnTo>
                <a:lnTo>
                  <a:pt x="104899" y="218111"/>
                </a:lnTo>
                <a:lnTo>
                  <a:pt x="103537" y="221360"/>
                </a:lnTo>
                <a:lnTo>
                  <a:pt x="100812" y="223329"/>
                </a:lnTo>
                <a:lnTo>
                  <a:pt x="94682" y="228646"/>
                </a:lnTo>
                <a:lnTo>
                  <a:pt x="92638" y="230024"/>
                </a:lnTo>
                <a:lnTo>
                  <a:pt x="90595" y="230713"/>
                </a:lnTo>
                <a:lnTo>
                  <a:pt x="1840" y="230713"/>
                </a:lnTo>
                <a:lnTo>
                  <a:pt x="2668" y="275816"/>
                </a:lnTo>
                <a:lnTo>
                  <a:pt x="2724" y="278869"/>
                </a:lnTo>
                <a:lnTo>
                  <a:pt x="3405" y="283989"/>
                </a:lnTo>
                <a:lnTo>
                  <a:pt x="6130" y="288321"/>
                </a:lnTo>
                <a:lnTo>
                  <a:pt x="38145" y="298856"/>
                </a:lnTo>
                <a:lnTo>
                  <a:pt x="38826" y="299151"/>
                </a:lnTo>
                <a:close/>
              </a:path>
              <a:path w="273685" h="304800">
                <a:moveTo>
                  <a:pt x="206198" y="286745"/>
                </a:moveTo>
                <a:lnTo>
                  <a:pt x="207755" y="286745"/>
                </a:lnTo>
                <a:lnTo>
                  <a:pt x="210480" y="286450"/>
                </a:lnTo>
                <a:lnTo>
                  <a:pt x="205614" y="286450"/>
                </a:lnTo>
                <a:lnTo>
                  <a:pt x="206198" y="286745"/>
                </a:lnTo>
                <a:close/>
              </a:path>
              <a:path w="273685" h="304800">
                <a:moveTo>
                  <a:pt x="115798" y="300333"/>
                </a:moveTo>
                <a:lnTo>
                  <a:pt x="118708" y="300333"/>
                </a:lnTo>
                <a:lnTo>
                  <a:pt x="120937" y="299151"/>
                </a:lnTo>
                <a:lnTo>
                  <a:pt x="34058" y="299151"/>
                </a:lnTo>
                <a:lnTo>
                  <a:pt x="115798" y="300333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>
            <a:extLst>
              <a:ext uri="{FF2B5EF4-FFF2-40B4-BE49-F238E27FC236}">
                <a16:creationId xmlns:a16="http://schemas.microsoft.com/office/drawing/2014/main" id="{D93DA07E-A798-FD87-60BC-4215CCEDC76B}"/>
              </a:ext>
            </a:extLst>
          </p:cNvPr>
          <p:cNvSpPr/>
          <p:nvPr/>
        </p:nvSpPr>
        <p:spPr>
          <a:xfrm>
            <a:off x="4740423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847" y="335583"/>
                </a:moveTo>
                <a:lnTo>
                  <a:pt x="344367" y="335583"/>
                </a:lnTo>
                <a:lnTo>
                  <a:pt x="380362" y="326229"/>
                </a:lnTo>
                <a:lnTo>
                  <a:pt x="382406" y="325737"/>
                </a:lnTo>
                <a:lnTo>
                  <a:pt x="383905" y="323472"/>
                </a:lnTo>
                <a:lnTo>
                  <a:pt x="383851" y="317565"/>
                </a:lnTo>
                <a:lnTo>
                  <a:pt x="382118" y="209940"/>
                </a:lnTo>
                <a:lnTo>
                  <a:pt x="381997" y="202457"/>
                </a:lnTo>
                <a:lnTo>
                  <a:pt x="373551" y="54355"/>
                </a:lnTo>
                <a:lnTo>
                  <a:pt x="373415" y="52582"/>
                </a:lnTo>
                <a:lnTo>
                  <a:pt x="372529" y="50908"/>
                </a:lnTo>
                <a:lnTo>
                  <a:pt x="371167" y="50022"/>
                </a:lnTo>
                <a:lnTo>
                  <a:pt x="324643" y="11718"/>
                </a:lnTo>
                <a:lnTo>
                  <a:pt x="312382" y="3545"/>
                </a:lnTo>
                <a:lnTo>
                  <a:pt x="311701" y="3150"/>
                </a:lnTo>
                <a:lnTo>
                  <a:pt x="310952" y="2855"/>
                </a:lnTo>
                <a:lnTo>
                  <a:pt x="310271" y="2855"/>
                </a:lnTo>
                <a:lnTo>
                  <a:pt x="192429" y="0"/>
                </a:lnTo>
                <a:lnTo>
                  <a:pt x="191611" y="0"/>
                </a:lnTo>
                <a:lnTo>
                  <a:pt x="190930" y="196"/>
                </a:lnTo>
                <a:lnTo>
                  <a:pt x="190181" y="689"/>
                </a:lnTo>
                <a:lnTo>
                  <a:pt x="153875" y="27472"/>
                </a:lnTo>
                <a:lnTo>
                  <a:pt x="152376" y="28457"/>
                </a:lnTo>
                <a:lnTo>
                  <a:pt x="151559" y="30230"/>
                </a:lnTo>
                <a:lnTo>
                  <a:pt x="151524" y="36052"/>
                </a:lnTo>
                <a:lnTo>
                  <a:pt x="150970" y="97482"/>
                </a:lnTo>
                <a:lnTo>
                  <a:pt x="289086" y="97482"/>
                </a:lnTo>
                <a:lnTo>
                  <a:pt x="295421" y="106343"/>
                </a:lnTo>
                <a:lnTo>
                  <a:pt x="295830" y="108903"/>
                </a:lnTo>
                <a:lnTo>
                  <a:pt x="306660" y="149969"/>
                </a:lnTo>
                <a:lnTo>
                  <a:pt x="308051" y="159472"/>
                </a:lnTo>
                <a:lnTo>
                  <a:pt x="309053" y="169058"/>
                </a:lnTo>
                <a:lnTo>
                  <a:pt x="309659" y="178700"/>
                </a:lnTo>
                <a:lnTo>
                  <a:pt x="309690" y="247551"/>
                </a:lnTo>
                <a:lnTo>
                  <a:pt x="309554" y="294427"/>
                </a:lnTo>
                <a:lnTo>
                  <a:pt x="309453" y="328986"/>
                </a:lnTo>
                <a:lnTo>
                  <a:pt x="311156" y="331349"/>
                </a:lnTo>
                <a:lnTo>
                  <a:pt x="341847" y="335583"/>
                </a:lnTo>
                <a:close/>
              </a:path>
              <a:path w="384175" h="353695">
                <a:moveTo>
                  <a:pt x="2414" y="247551"/>
                </a:moveTo>
                <a:lnTo>
                  <a:pt x="80241" y="247551"/>
                </a:lnTo>
                <a:lnTo>
                  <a:pt x="77448" y="244992"/>
                </a:lnTo>
                <a:lnTo>
                  <a:pt x="77448" y="241545"/>
                </a:lnTo>
                <a:lnTo>
                  <a:pt x="65323" y="24420"/>
                </a:lnTo>
                <a:lnTo>
                  <a:pt x="65255" y="21368"/>
                </a:lnTo>
                <a:lnTo>
                  <a:pt x="57558" y="13096"/>
                </a:lnTo>
                <a:lnTo>
                  <a:pt x="14168" y="17034"/>
                </a:lnTo>
                <a:lnTo>
                  <a:pt x="1839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03" y="231503"/>
                </a:lnTo>
                <a:lnTo>
                  <a:pt x="2218" y="232684"/>
                </a:lnTo>
                <a:lnTo>
                  <a:pt x="2335" y="241545"/>
                </a:lnTo>
                <a:lnTo>
                  <a:pt x="2414" y="247551"/>
                </a:lnTo>
                <a:close/>
              </a:path>
              <a:path w="384175" h="353695">
                <a:moveTo>
                  <a:pt x="56741" y="353404"/>
                </a:moveTo>
                <a:lnTo>
                  <a:pt x="58171" y="353404"/>
                </a:lnTo>
                <a:lnTo>
                  <a:pt x="188546" y="335583"/>
                </a:lnTo>
                <a:lnTo>
                  <a:pt x="190181" y="335288"/>
                </a:lnTo>
                <a:lnTo>
                  <a:pt x="191611" y="334008"/>
                </a:lnTo>
                <a:lnTo>
                  <a:pt x="203736" y="296199"/>
                </a:lnTo>
                <a:lnTo>
                  <a:pt x="204009" y="295608"/>
                </a:lnTo>
                <a:lnTo>
                  <a:pt x="204077" y="294427"/>
                </a:lnTo>
                <a:lnTo>
                  <a:pt x="207006" y="189944"/>
                </a:lnTo>
                <a:lnTo>
                  <a:pt x="206325" y="118265"/>
                </a:lnTo>
                <a:lnTo>
                  <a:pt x="206325" y="115599"/>
                </a:lnTo>
                <a:lnTo>
                  <a:pt x="206618" y="108903"/>
                </a:lnTo>
                <a:lnTo>
                  <a:pt x="206665" y="107820"/>
                </a:lnTo>
                <a:lnTo>
                  <a:pt x="208913" y="107427"/>
                </a:lnTo>
                <a:lnTo>
                  <a:pt x="263134" y="98762"/>
                </a:lnTo>
                <a:lnTo>
                  <a:pt x="263543" y="98762"/>
                </a:lnTo>
                <a:lnTo>
                  <a:pt x="288780" y="97482"/>
                </a:lnTo>
                <a:lnTo>
                  <a:pt x="150970" y="97482"/>
                </a:lnTo>
                <a:lnTo>
                  <a:pt x="150497" y="149969"/>
                </a:lnTo>
                <a:lnTo>
                  <a:pt x="150411" y="159472"/>
                </a:lnTo>
                <a:lnTo>
                  <a:pt x="150325" y="169058"/>
                </a:lnTo>
                <a:lnTo>
                  <a:pt x="150238" y="178700"/>
                </a:lnTo>
                <a:lnTo>
                  <a:pt x="150136" y="189944"/>
                </a:lnTo>
                <a:lnTo>
                  <a:pt x="150023" y="202457"/>
                </a:lnTo>
                <a:lnTo>
                  <a:pt x="149992" y="205903"/>
                </a:lnTo>
                <a:lnTo>
                  <a:pt x="150128" y="207380"/>
                </a:lnTo>
                <a:lnTo>
                  <a:pt x="149515" y="208955"/>
                </a:lnTo>
                <a:lnTo>
                  <a:pt x="148562" y="209940"/>
                </a:lnTo>
                <a:lnTo>
                  <a:pt x="128331" y="231503"/>
                </a:lnTo>
                <a:lnTo>
                  <a:pt x="127854" y="232093"/>
                </a:lnTo>
                <a:lnTo>
                  <a:pt x="127241" y="232487"/>
                </a:lnTo>
                <a:lnTo>
                  <a:pt x="126560" y="232684"/>
                </a:lnTo>
                <a:lnTo>
                  <a:pt x="83170" y="246370"/>
                </a:lnTo>
                <a:lnTo>
                  <a:pt x="83102" y="246665"/>
                </a:lnTo>
                <a:lnTo>
                  <a:pt x="80241" y="247551"/>
                </a:lnTo>
                <a:lnTo>
                  <a:pt x="2414" y="247551"/>
                </a:lnTo>
                <a:lnTo>
                  <a:pt x="3337" y="317565"/>
                </a:lnTo>
                <a:lnTo>
                  <a:pt x="25543" y="346118"/>
                </a:lnTo>
                <a:lnTo>
                  <a:pt x="56741" y="353404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>
            <a:extLst>
              <a:ext uri="{FF2B5EF4-FFF2-40B4-BE49-F238E27FC236}">
                <a16:creationId xmlns:a16="http://schemas.microsoft.com/office/drawing/2014/main" id="{45252F01-C552-712A-D27A-9840B87F9BEF}"/>
              </a:ext>
            </a:extLst>
          </p:cNvPr>
          <p:cNvSpPr/>
          <p:nvPr/>
        </p:nvSpPr>
        <p:spPr>
          <a:xfrm>
            <a:off x="5218738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351" y="304468"/>
                </a:moveTo>
                <a:lnTo>
                  <a:pt x="229961" y="304468"/>
                </a:lnTo>
                <a:lnTo>
                  <a:pt x="250055" y="304074"/>
                </a:lnTo>
                <a:lnTo>
                  <a:pt x="253393" y="304074"/>
                </a:lnTo>
                <a:lnTo>
                  <a:pt x="267561" y="277982"/>
                </a:lnTo>
                <a:lnTo>
                  <a:pt x="267561" y="275816"/>
                </a:lnTo>
                <a:lnTo>
                  <a:pt x="263747" y="136676"/>
                </a:lnTo>
                <a:lnTo>
                  <a:pt x="263611" y="136085"/>
                </a:lnTo>
                <a:lnTo>
                  <a:pt x="263747" y="135396"/>
                </a:lnTo>
                <a:lnTo>
                  <a:pt x="263747" y="134805"/>
                </a:lnTo>
                <a:lnTo>
                  <a:pt x="272466" y="55044"/>
                </a:lnTo>
                <a:lnTo>
                  <a:pt x="272806" y="52188"/>
                </a:lnTo>
                <a:lnTo>
                  <a:pt x="272261" y="49431"/>
                </a:lnTo>
                <a:lnTo>
                  <a:pt x="270899" y="47068"/>
                </a:lnTo>
                <a:lnTo>
                  <a:pt x="258911" y="25503"/>
                </a:lnTo>
                <a:lnTo>
                  <a:pt x="257480" y="23042"/>
                </a:lnTo>
                <a:lnTo>
                  <a:pt x="255437" y="21368"/>
                </a:lnTo>
                <a:lnTo>
                  <a:pt x="253121" y="20679"/>
                </a:lnTo>
                <a:lnTo>
                  <a:pt x="231174" y="14573"/>
                </a:lnTo>
                <a:lnTo>
                  <a:pt x="230915" y="14573"/>
                </a:lnTo>
                <a:lnTo>
                  <a:pt x="159729" y="0"/>
                </a:lnTo>
                <a:lnTo>
                  <a:pt x="158030" y="0"/>
                </a:lnTo>
                <a:lnTo>
                  <a:pt x="137936" y="1476"/>
                </a:lnTo>
                <a:lnTo>
                  <a:pt x="135143" y="3446"/>
                </a:lnTo>
                <a:lnTo>
                  <a:pt x="133508" y="6597"/>
                </a:lnTo>
                <a:lnTo>
                  <a:pt x="116002" y="39781"/>
                </a:lnTo>
                <a:lnTo>
                  <a:pt x="115457" y="41652"/>
                </a:lnTo>
                <a:lnTo>
                  <a:pt x="115321" y="43523"/>
                </a:lnTo>
                <a:lnTo>
                  <a:pt x="114398" y="58884"/>
                </a:lnTo>
                <a:lnTo>
                  <a:pt x="191203" y="58884"/>
                </a:lnTo>
                <a:lnTo>
                  <a:pt x="195562" y="64103"/>
                </a:lnTo>
                <a:lnTo>
                  <a:pt x="195562" y="146522"/>
                </a:lnTo>
                <a:lnTo>
                  <a:pt x="202244" y="275816"/>
                </a:lnTo>
                <a:lnTo>
                  <a:pt x="202355" y="277982"/>
                </a:lnTo>
                <a:lnTo>
                  <a:pt x="202442" y="279656"/>
                </a:lnTo>
                <a:lnTo>
                  <a:pt x="205030" y="286155"/>
                </a:lnTo>
                <a:lnTo>
                  <a:pt x="205497" y="286450"/>
                </a:lnTo>
                <a:lnTo>
                  <a:pt x="209935" y="286450"/>
                </a:lnTo>
                <a:lnTo>
                  <a:pt x="207891" y="296591"/>
                </a:lnTo>
                <a:lnTo>
                  <a:pt x="208572" y="297970"/>
                </a:lnTo>
                <a:lnTo>
                  <a:pt x="209662" y="298462"/>
                </a:lnTo>
                <a:lnTo>
                  <a:pt x="218177" y="301810"/>
                </a:lnTo>
                <a:lnTo>
                  <a:pt x="222945" y="303484"/>
                </a:lnTo>
                <a:lnTo>
                  <a:pt x="226351" y="304468"/>
                </a:lnTo>
                <a:close/>
              </a:path>
              <a:path w="273050" h="304800">
                <a:moveTo>
                  <a:pt x="1886" y="230713"/>
                </a:moveTo>
                <a:lnTo>
                  <a:pt x="90322" y="230713"/>
                </a:lnTo>
                <a:lnTo>
                  <a:pt x="66618" y="228646"/>
                </a:lnTo>
                <a:lnTo>
                  <a:pt x="61373" y="228252"/>
                </a:lnTo>
                <a:lnTo>
                  <a:pt x="57490" y="222738"/>
                </a:lnTo>
                <a:lnTo>
                  <a:pt x="66931" y="49431"/>
                </a:lnTo>
                <a:lnTo>
                  <a:pt x="66971" y="48701"/>
                </a:lnTo>
                <a:lnTo>
                  <a:pt x="55583" y="19792"/>
                </a:lnTo>
                <a:lnTo>
                  <a:pt x="54220" y="16247"/>
                </a:lnTo>
                <a:lnTo>
                  <a:pt x="51359" y="13786"/>
                </a:lnTo>
                <a:lnTo>
                  <a:pt x="22069" y="9551"/>
                </a:lnTo>
                <a:lnTo>
                  <a:pt x="19276" y="10634"/>
                </a:lnTo>
                <a:lnTo>
                  <a:pt x="11055" y="19792"/>
                </a:lnTo>
                <a:lnTo>
                  <a:pt x="9263" y="21762"/>
                </a:lnTo>
                <a:lnTo>
                  <a:pt x="8173" y="24420"/>
                </a:lnTo>
                <a:lnTo>
                  <a:pt x="5495" y="58884"/>
                </a:lnTo>
                <a:lnTo>
                  <a:pt x="0" y="129095"/>
                </a:lnTo>
                <a:lnTo>
                  <a:pt x="116" y="136676"/>
                </a:lnTo>
                <a:lnTo>
                  <a:pt x="1649" y="218111"/>
                </a:lnTo>
                <a:lnTo>
                  <a:pt x="1736" y="222738"/>
                </a:lnTo>
                <a:lnTo>
                  <a:pt x="1847" y="228646"/>
                </a:lnTo>
                <a:lnTo>
                  <a:pt x="1886" y="230713"/>
                </a:lnTo>
                <a:close/>
              </a:path>
              <a:path w="273050" h="304800">
                <a:moveTo>
                  <a:pt x="38758" y="299151"/>
                </a:moveTo>
                <a:lnTo>
                  <a:pt x="120750" y="299151"/>
                </a:lnTo>
                <a:lnTo>
                  <a:pt x="122405" y="297379"/>
                </a:lnTo>
                <a:lnTo>
                  <a:pt x="149515" y="267537"/>
                </a:lnTo>
                <a:lnTo>
                  <a:pt x="151423" y="265470"/>
                </a:lnTo>
                <a:lnTo>
                  <a:pt x="152444" y="262713"/>
                </a:lnTo>
                <a:lnTo>
                  <a:pt x="152649" y="259661"/>
                </a:lnTo>
                <a:lnTo>
                  <a:pt x="161231" y="70207"/>
                </a:lnTo>
                <a:lnTo>
                  <a:pt x="161436" y="64103"/>
                </a:lnTo>
                <a:lnTo>
                  <a:pt x="165659" y="59278"/>
                </a:lnTo>
                <a:lnTo>
                  <a:pt x="170632" y="59278"/>
                </a:lnTo>
                <a:lnTo>
                  <a:pt x="191203" y="58884"/>
                </a:lnTo>
                <a:lnTo>
                  <a:pt x="114398" y="58884"/>
                </a:lnTo>
                <a:lnTo>
                  <a:pt x="104831" y="218111"/>
                </a:lnTo>
                <a:lnTo>
                  <a:pt x="103264" y="221360"/>
                </a:lnTo>
                <a:lnTo>
                  <a:pt x="94205" y="228646"/>
                </a:lnTo>
                <a:lnTo>
                  <a:pt x="92434" y="230024"/>
                </a:lnTo>
                <a:lnTo>
                  <a:pt x="90322" y="230713"/>
                </a:lnTo>
                <a:lnTo>
                  <a:pt x="1886" y="230713"/>
                </a:lnTo>
                <a:lnTo>
                  <a:pt x="2735" y="275816"/>
                </a:lnTo>
                <a:lnTo>
                  <a:pt x="2860" y="283989"/>
                </a:lnTo>
                <a:lnTo>
                  <a:pt x="5721" y="288321"/>
                </a:lnTo>
                <a:lnTo>
                  <a:pt x="9808" y="289699"/>
                </a:lnTo>
                <a:lnTo>
                  <a:pt x="38009" y="298856"/>
                </a:lnTo>
                <a:lnTo>
                  <a:pt x="38758" y="299151"/>
                </a:lnTo>
                <a:close/>
              </a:path>
              <a:path w="273050" h="304800">
                <a:moveTo>
                  <a:pt x="205965" y="286745"/>
                </a:moveTo>
                <a:lnTo>
                  <a:pt x="207210" y="286745"/>
                </a:lnTo>
                <a:lnTo>
                  <a:pt x="209935" y="286450"/>
                </a:lnTo>
                <a:lnTo>
                  <a:pt x="205497" y="286450"/>
                </a:lnTo>
                <a:lnTo>
                  <a:pt x="205965" y="286745"/>
                </a:lnTo>
                <a:close/>
              </a:path>
              <a:path w="273050" h="304800">
                <a:moveTo>
                  <a:pt x="115866" y="300333"/>
                </a:moveTo>
                <a:lnTo>
                  <a:pt x="118399" y="300333"/>
                </a:lnTo>
                <a:lnTo>
                  <a:pt x="120999" y="299151"/>
                </a:lnTo>
                <a:lnTo>
                  <a:pt x="33531" y="299151"/>
                </a:lnTo>
                <a:lnTo>
                  <a:pt x="115866" y="300333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>
            <a:extLst>
              <a:ext uri="{FF2B5EF4-FFF2-40B4-BE49-F238E27FC236}">
                <a16:creationId xmlns:a16="http://schemas.microsoft.com/office/drawing/2014/main" id="{596E26D0-D033-DF76-60DF-5088DFFD9FC4}"/>
              </a:ext>
            </a:extLst>
          </p:cNvPr>
          <p:cNvSpPr/>
          <p:nvPr/>
        </p:nvSpPr>
        <p:spPr>
          <a:xfrm>
            <a:off x="5558231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712" y="335583"/>
                </a:moveTo>
                <a:lnTo>
                  <a:pt x="344299" y="335583"/>
                </a:lnTo>
                <a:lnTo>
                  <a:pt x="380294" y="326229"/>
                </a:lnTo>
                <a:lnTo>
                  <a:pt x="382338" y="325737"/>
                </a:lnTo>
                <a:lnTo>
                  <a:pt x="383836" y="323472"/>
                </a:lnTo>
                <a:lnTo>
                  <a:pt x="383783" y="317565"/>
                </a:lnTo>
                <a:lnTo>
                  <a:pt x="382050" y="209940"/>
                </a:lnTo>
                <a:lnTo>
                  <a:pt x="381929" y="202457"/>
                </a:lnTo>
                <a:lnTo>
                  <a:pt x="373415" y="54355"/>
                </a:lnTo>
                <a:lnTo>
                  <a:pt x="373346" y="52582"/>
                </a:lnTo>
                <a:lnTo>
                  <a:pt x="372461" y="50908"/>
                </a:lnTo>
                <a:lnTo>
                  <a:pt x="371099" y="50022"/>
                </a:lnTo>
                <a:lnTo>
                  <a:pt x="324575" y="11718"/>
                </a:lnTo>
                <a:lnTo>
                  <a:pt x="312314" y="3545"/>
                </a:lnTo>
                <a:lnTo>
                  <a:pt x="311633" y="3150"/>
                </a:lnTo>
                <a:lnTo>
                  <a:pt x="310884" y="2855"/>
                </a:lnTo>
                <a:lnTo>
                  <a:pt x="310134" y="2855"/>
                </a:lnTo>
                <a:lnTo>
                  <a:pt x="192361" y="0"/>
                </a:lnTo>
                <a:lnTo>
                  <a:pt x="191543" y="0"/>
                </a:lnTo>
                <a:lnTo>
                  <a:pt x="190794" y="196"/>
                </a:lnTo>
                <a:lnTo>
                  <a:pt x="190045" y="689"/>
                </a:lnTo>
                <a:lnTo>
                  <a:pt x="153807" y="27472"/>
                </a:lnTo>
                <a:lnTo>
                  <a:pt x="152308" y="28457"/>
                </a:lnTo>
                <a:lnTo>
                  <a:pt x="151491" y="30230"/>
                </a:lnTo>
                <a:lnTo>
                  <a:pt x="151456" y="36052"/>
                </a:lnTo>
                <a:lnTo>
                  <a:pt x="150902" y="97482"/>
                </a:lnTo>
                <a:lnTo>
                  <a:pt x="289018" y="97482"/>
                </a:lnTo>
                <a:lnTo>
                  <a:pt x="295353" y="106343"/>
                </a:lnTo>
                <a:lnTo>
                  <a:pt x="295762" y="108903"/>
                </a:lnTo>
                <a:lnTo>
                  <a:pt x="306592" y="149969"/>
                </a:lnTo>
                <a:lnTo>
                  <a:pt x="307973" y="159472"/>
                </a:lnTo>
                <a:lnTo>
                  <a:pt x="308951" y="169058"/>
                </a:lnTo>
                <a:lnTo>
                  <a:pt x="309533" y="178700"/>
                </a:lnTo>
                <a:lnTo>
                  <a:pt x="309554" y="247551"/>
                </a:lnTo>
                <a:lnTo>
                  <a:pt x="309417" y="294427"/>
                </a:lnTo>
                <a:lnTo>
                  <a:pt x="309317" y="328986"/>
                </a:lnTo>
                <a:lnTo>
                  <a:pt x="311088" y="331349"/>
                </a:lnTo>
                <a:lnTo>
                  <a:pt x="341712" y="335583"/>
                </a:lnTo>
                <a:close/>
              </a:path>
              <a:path w="384175" h="353695">
                <a:moveTo>
                  <a:pt x="2414" y="247551"/>
                </a:moveTo>
                <a:lnTo>
                  <a:pt x="80241" y="247551"/>
                </a:lnTo>
                <a:lnTo>
                  <a:pt x="77448" y="244992"/>
                </a:lnTo>
                <a:lnTo>
                  <a:pt x="77448" y="241545"/>
                </a:lnTo>
                <a:lnTo>
                  <a:pt x="65323" y="24420"/>
                </a:lnTo>
                <a:lnTo>
                  <a:pt x="65255" y="21368"/>
                </a:lnTo>
                <a:lnTo>
                  <a:pt x="57558" y="13096"/>
                </a:lnTo>
                <a:lnTo>
                  <a:pt x="14168" y="17034"/>
                </a:lnTo>
                <a:lnTo>
                  <a:pt x="1839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03" y="231503"/>
                </a:lnTo>
                <a:lnTo>
                  <a:pt x="2216" y="232487"/>
                </a:lnTo>
                <a:lnTo>
                  <a:pt x="2335" y="241545"/>
                </a:lnTo>
                <a:lnTo>
                  <a:pt x="2414" y="247551"/>
                </a:lnTo>
                <a:close/>
              </a:path>
              <a:path w="384175" h="353695">
                <a:moveTo>
                  <a:pt x="56741" y="353404"/>
                </a:moveTo>
                <a:lnTo>
                  <a:pt x="58103" y="353404"/>
                </a:lnTo>
                <a:lnTo>
                  <a:pt x="188410" y="335583"/>
                </a:lnTo>
                <a:lnTo>
                  <a:pt x="190045" y="335288"/>
                </a:lnTo>
                <a:lnTo>
                  <a:pt x="191543" y="334008"/>
                </a:lnTo>
                <a:lnTo>
                  <a:pt x="192247" y="331645"/>
                </a:lnTo>
                <a:lnTo>
                  <a:pt x="203668" y="296199"/>
                </a:lnTo>
                <a:lnTo>
                  <a:pt x="203872" y="295608"/>
                </a:lnTo>
                <a:lnTo>
                  <a:pt x="203941" y="294427"/>
                </a:lnTo>
                <a:lnTo>
                  <a:pt x="206938" y="189944"/>
                </a:lnTo>
                <a:lnTo>
                  <a:pt x="206257" y="118265"/>
                </a:lnTo>
                <a:lnTo>
                  <a:pt x="206257" y="115599"/>
                </a:lnTo>
                <a:lnTo>
                  <a:pt x="206550" y="108903"/>
                </a:lnTo>
                <a:lnTo>
                  <a:pt x="206597" y="107820"/>
                </a:lnTo>
                <a:lnTo>
                  <a:pt x="208777" y="107427"/>
                </a:lnTo>
                <a:lnTo>
                  <a:pt x="263134" y="98762"/>
                </a:lnTo>
                <a:lnTo>
                  <a:pt x="263474" y="98762"/>
                </a:lnTo>
                <a:lnTo>
                  <a:pt x="288712" y="97482"/>
                </a:lnTo>
                <a:lnTo>
                  <a:pt x="150902" y="97482"/>
                </a:lnTo>
                <a:lnTo>
                  <a:pt x="150429" y="149969"/>
                </a:lnTo>
                <a:lnTo>
                  <a:pt x="150343" y="159472"/>
                </a:lnTo>
                <a:lnTo>
                  <a:pt x="150256" y="169058"/>
                </a:lnTo>
                <a:lnTo>
                  <a:pt x="150169" y="178700"/>
                </a:lnTo>
                <a:lnTo>
                  <a:pt x="150068" y="189944"/>
                </a:lnTo>
                <a:lnTo>
                  <a:pt x="149992" y="207380"/>
                </a:lnTo>
                <a:lnTo>
                  <a:pt x="149447" y="208955"/>
                </a:lnTo>
                <a:lnTo>
                  <a:pt x="148494" y="209940"/>
                </a:lnTo>
                <a:lnTo>
                  <a:pt x="128263" y="231503"/>
                </a:lnTo>
                <a:lnTo>
                  <a:pt x="127786" y="232093"/>
                </a:lnTo>
                <a:lnTo>
                  <a:pt x="127105" y="232487"/>
                </a:lnTo>
                <a:lnTo>
                  <a:pt x="83102" y="246370"/>
                </a:lnTo>
                <a:lnTo>
                  <a:pt x="83102" y="246665"/>
                </a:lnTo>
                <a:lnTo>
                  <a:pt x="80241" y="247551"/>
                </a:lnTo>
                <a:lnTo>
                  <a:pt x="2414" y="247551"/>
                </a:lnTo>
                <a:lnTo>
                  <a:pt x="3337" y="317565"/>
                </a:lnTo>
                <a:lnTo>
                  <a:pt x="25543" y="346118"/>
                </a:lnTo>
                <a:lnTo>
                  <a:pt x="56741" y="353404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>
            <a:extLst>
              <a:ext uri="{FF2B5EF4-FFF2-40B4-BE49-F238E27FC236}">
                <a16:creationId xmlns:a16="http://schemas.microsoft.com/office/drawing/2014/main" id="{43E1E026-6D82-3216-1F6B-C40F148363AB}"/>
              </a:ext>
            </a:extLst>
          </p:cNvPr>
          <p:cNvSpPr/>
          <p:nvPr/>
        </p:nvSpPr>
        <p:spPr>
          <a:xfrm>
            <a:off x="6009503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351" y="304468"/>
                </a:moveTo>
                <a:lnTo>
                  <a:pt x="229961" y="304468"/>
                </a:lnTo>
                <a:lnTo>
                  <a:pt x="250055" y="304074"/>
                </a:lnTo>
                <a:lnTo>
                  <a:pt x="253393" y="304074"/>
                </a:lnTo>
                <a:lnTo>
                  <a:pt x="267561" y="277982"/>
                </a:lnTo>
                <a:lnTo>
                  <a:pt x="267561" y="275816"/>
                </a:lnTo>
                <a:lnTo>
                  <a:pt x="263679" y="136676"/>
                </a:lnTo>
                <a:lnTo>
                  <a:pt x="263679" y="134805"/>
                </a:lnTo>
                <a:lnTo>
                  <a:pt x="272466" y="55044"/>
                </a:lnTo>
                <a:lnTo>
                  <a:pt x="272806" y="52188"/>
                </a:lnTo>
                <a:lnTo>
                  <a:pt x="272193" y="49431"/>
                </a:lnTo>
                <a:lnTo>
                  <a:pt x="231175" y="14573"/>
                </a:lnTo>
                <a:lnTo>
                  <a:pt x="230915" y="14573"/>
                </a:lnTo>
                <a:lnTo>
                  <a:pt x="159729" y="0"/>
                </a:lnTo>
                <a:lnTo>
                  <a:pt x="158030" y="0"/>
                </a:lnTo>
                <a:lnTo>
                  <a:pt x="140933" y="1279"/>
                </a:lnTo>
                <a:lnTo>
                  <a:pt x="137867" y="1476"/>
                </a:lnTo>
                <a:lnTo>
                  <a:pt x="135143" y="3446"/>
                </a:lnTo>
                <a:lnTo>
                  <a:pt x="133508" y="6597"/>
                </a:lnTo>
                <a:lnTo>
                  <a:pt x="116002" y="39781"/>
                </a:lnTo>
                <a:lnTo>
                  <a:pt x="115389" y="41652"/>
                </a:lnTo>
                <a:lnTo>
                  <a:pt x="115321" y="43523"/>
                </a:lnTo>
                <a:lnTo>
                  <a:pt x="114397" y="58884"/>
                </a:lnTo>
                <a:lnTo>
                  <a:pt x="191203" y="58884"/>
                </a:lnTo>
                <a:lnTo>
                  <a:pt x="195562" y="64103"/>
                </a:lnTo>
                <a:lnTo>
                  <a:pt x="195562" y="146522"/>
                </a:lnTo>
                <a:lnTo>
                  <a:pt x="202177" y="275816"/>
                </a:lnTo>
                <a:lnTo>
                  <a:pt x="202288" y="277982"/>
                </a:lnTo>
                <a:lnTo>
                  <a:pt x="202374" y="279656"/>
                </a:lnTo>
                <a:lnTo>
                  <a:pt x="205030" y="286155"/>
                </a:lnTo>
                <a:lnTo>
                  <a:pt x="205468" y="286450"/>
                </a:lnTo>
                <a:lnTo>
                  <a:pt x="209935" y="286450"/>
                </a:lnTo>
                <a:lnTo>
                  <a:pt x="208096" y="295213"/>
                </a:lnTo>
                <a:lnTo>
                  <a:pt x="222945" y="303484"/>
                </a:lnTo>
                <a:lnTo>
                  <a:pt x="226351" y="304468"/>
                </a:lnTo>
                <a:close/>
              </a:path>
              <a:path w="273050" h="304800">
                <a:moveTo>
                  <a:pt x="1886" y="230713"/>
                </a:moveTo>
                <a:lnTo>
                  <a:pt x="90322" y="230713"/>
                </a:lnTo>
                <a:lnTo>
                  <a:pt x="66618" y="228646"/>
                </a:lnTo>
                <a:lnTo>
                  <a:pt x="61373" y="228252"/>
                </a:lnTo>
                <a:lnTo>
                  <a:pt x="57490" y="222738"/>
                </a:lnTo>
                <a:lnTo>
                  <a:pt x="57690" y="218111"/>
                </a:lnTo>
                <a:lnTo>
                  <a:pt x="57762" y="216437"/>
                </a:lnTo>
                <a:lnTo>
                  <a:pt x="66931" y="49431"/>
                </a:lnTo>
                <a:lnTo>
                  <a:pt x="66971" y="48701"/>
                </a:lnTo>
                <a:lnTo>
                  <a:pt x="55583" y="19792"/>
                </a:lnTo>
                <a:lnTo>
                  <a:pt x="54220" y="16247"/>
                </a:lnTo>
                <a:lnTo>
                  <a:pt x="51359" y="13786"/>
                </a:lnTo>
                <a:lnTo>
                  <a:pt x="22069" y="9551"/>
                </a:lnTo>
                <a:lnTo>
                  <a:pt x="19276" y="10634"/>
                </a:lnTo>
                <a:lnTo>
                  <a:pt x="11055" y="19792"/>
                </a:lnTo>
                <a:lnTo>
                  <a:pt x="9195" y="21762"/>
                </a:lnTo>
                <a:lnTo>
                  <a:pt x="8173" y="24420"/>
                </a:lnTo>
                <a:lnTo>
                  <a:pt x="7901" y="27275"/>
                </a:lnTo>
                <a:lnTo>
                  <a:pt x="0" y="129095"/>
                </a:lnTo>
                <a:lnTo>
                  <a:pt x="116" y="136676"/>
                </a:lnTo>
                <a:lnTo>
                  <a:pt x="1582" y="214566"/>
                </a:lnTo>
                <a:lnTo>
                  <a:pt x="1649" y="218111"/>
                </a:lnTo>
                <a:lnTo>
                  <a:pt x="1736" y="222738"/>
                </a:lnTo>
                <a:lnTo>
                  <a:pt x="1847" y="228646"/>
                </a:lnTo>
                <a:lnTo>
                  <a:pt x="1886" y="230713"/>
                </a:lnTo>
                <a:close/>
              </a:path>
              <a:path w="273050" h="304800">
                <a:moveTo>
                  <a:pt x="38758" y="299151"/>
                </a:moveTo>
                <a:lnTo>
                  <a:pt x="120743" y="299151"/>
                </a:lnTo>
                <a:lnTo>
                  <a:pt x="122337" y="297379"/>
                </a:lnTo>
                <a:lnTo>
                  <a:pt x="149515" y="267537"/>
                </a:lnTo>
                <a:lnTo>
                  <a:pt x="151355" y="265470"/>
                </a:lnTo>
                <a:lnTo>
                  <a:pt x="152444" y="262713"/>
                </a:lnTo>
                <a:lnTo>
                  <a:pt x="161436" y="64103"/>
                </a:lnTo>
                <a:lnTo>
                  <a:pt x="165591" y="59278"/>
                </a:lnTo>
                <a:lnTo>
                  <a:pt x="170563" y="59278"/>
                </a:lnTo>
                <a:lnTo>
                  <a:pt x="191203" y="58884"/>
                </a:lnTo>
                <a:lnTo>
                  <a:pt x="114397" y="58884"/>
                </a:lnTo>
                <a:lnTo>
                  <a:pt x="105035" y="214566"/>
                </a:lnTo>
                <a:lnTo>
                  <a:pt x="104763" y="218111"/>
                </a:lnTo>
                <a:lnTo>
                  <a:pt x="103264" y="221360"/>
                </a:lnTo>
                <a:lnTo>
                  <a:pt x="92434" y="230024"/>
                </a:lnTo>
                <a:lnTo>
                  <a:pt x="90322" y="230713"/>
                </a:lnTo>
                <a:lnTo>
                  <a:pt x="1886" y="230713"/>
                </a:lnTo>
                <a:lnTo>
                  <a:pt x="2735" y="275816"/>
                </a:lnTo>
                <a:lnTo>
                  <a:pt x="2860" y="283989"/>
                </a:lnTo>
                <a:lnTo>
                  <a:pt x="5721" y="288321"/>
                </a:lnTo>
                <a:lnTo>
                  <a:pt x="9808" y="289699"/>
                </a:lnTo>
                <a:lnTo>
                  <a:pt x="38009" y="298856"/>
                </a:lnTo>
                <a:lnTo>
                  <a:pt x="38758" y="299151"/>
                </a:lnTo>
                <a:close/>
              </a:path>
              <a:path w="273050" h="304800">
                <a:moveTo>
                  <a:pt x="205906" y="286745"/>
                </a:moveTo>
                <a:lnTo>
                  <a:pt x="207210" y="286745"/>
                </a:lnTo>
                <a:lnTo>
                  <a:pt x="209935" y="286450"/>
                </a:lnTo>
                <a:lnTo>
                  <a:pt x="205468" y="286450"/>
                </a:lnTo>
                <a:lnTo>
                  <a:pt x="205906" y="286745"/>
                </a:lnTo>
                <a:close/>
              </a:path>
              <a:path w="273050" h="304800">
                <a:moveTo>
                  <a:pt x="115798" y="300333"/>
                </a:moveTo>
                <a:lnTo>
                  <a:pt x="118399" y="300333"/>
                </a:lnTo>
                <a:lnTo>
                  <a:pt x="120999" y="299151"/>
                </a:lnTo>
                <a:lnTo>
                  <a:pt x="33538" y="299151"/>
                </a:lnTo>
                <a:lnTo>
                  <a:pt x="115798" y="300333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>
            <a:extLst>
              <a:ext uri="{FF2B5EF4-FFF2-40B4-BE49-F238E27FC236}">
                <a16:creationId xmlns:a16="http://schemas.microsoft.com/office/drawing/2014/main" id="{8D2D9767-1B13-7813-F647-8EA7A871555A}"/>
              </a:ext>
            </a:extLst>
          </p:cNvPr>
          <p:cNvSpPr/>
          <p:nvPr/>
        </p:nvSpPr>
        <p:spPr>
          <a:xfrm>
            <a:off x="6348996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712" y="335583"/>
                </a:moveTo>
                <a:lnTo>
                  <a:pt x="344299" y="335583"/>
                </a:lnTo>
                <a:lnTo>
                  <a:pt x="380294" y="326229"/>
                </a:lnTo>
                <a:lnTo>
                  <a:pt x="382338" y="325737"/>
                </a:lnTo>
                <a:lnTo>
                  <a:pt x="383768" y="323472"/>
                </a:lnTo>
                <a:lnTo>
                  <a:pt x="383716" y="317565"/>
                </a:lnTo>
                <a:lnTo>
                  <a:pt x="382045" y="209940"/>
                </a:lnTo>
                <a:lnTo>
                  <a:pt x="381929" y="202457"/>
                </a:lnTo>
                <a:lnTo>
                  <a:pt x="373415" y="54355"/>
                </a:lnTo>
                <a:lnTo>
                  <a:pt x="373346" y="52582"/>
                </a:lnTo>
                <a:lnTo>
                  <a:pt x="372461" y="50908"/>
                </a:lnTo>
                <a:lnTo>
                  <a:pt x="371031" y="50022"/>
                </a:lnTo>
                <a:lnTo>
                  <a:pt x="324507" y="11718"/>
                </a:lnTo>
                <a:lnTo>
                  <a:pt x="311633" y="3150"/>
                </a:lnTo>
                <a:lnTo>
                  <a:pt x="310884" y="2855"/>
                </a:lnTo>
                <a:lnTo>
                  <a:pt x="310134" y="2855"/>
                </a:lnTo>
                <a:lnTo>
                  <a:pt x="192361" y="0"/>
                </a:lnTo>
                <a:lnTo>
                  <a:pt x="191543" y="0"/>
                </a:lnTo>
                <a:lnTo>
                  <a:pt x="190794" y="196"/>
                </a:lnTo>
                <a:lnTo>
                  <a:pt x="190045" y="689"/>
                </a:lnTo>
                <a:lnTo>
                  <a:pt x="153739" y="27472"/>
                </a:lnTo>
                <a:lnTo>
                  <a:pt x="152308" y="28457"/>
                </a:lnTo>
                <a:lnTo>
                  <a:pt x="151491" y="30230"/>
                </a:lnTo>
                <a:lnTo>
                  <a:pt x="151456" y="36052"/>
                </a:lnTo>
                <a:lnTo>
                  <a:pt x="150902" y="97482"/>
                </a:lnTo>
                <a:lnTo>
                  <a:pt x="288950" y="97482"/>
                </a:lnTo>
                <a:lnTo>
                  <a:pt x="295353" y="106343"/>
                </a:lnTo>
                <a:lnTo>
                  <a:pt x="295762" y="108903"/>
                </a:lnTo>
                <a:lnTo>
                  <a:pt x="306524" y="149969"/>
                </a:lnTo>
                <a:lnTo>
                  <a:pt x="307944" y="159472"/>
                </a:lnTo>
                <a:lnTo>
                  <a:pt x="308942" y="169058"/>
                </a:lnTo>
                <a:lnTo>
                  <a:pt x="309532" y="178700"/>
                </a:lnTo>
                <a:lnTo>
                  <a:pt x="309554" y="247551"/>
                </a:lnTo>
                <a:lnTo>
                  <a:pt x="309417" y="294427"/>
                </a:lnTo>
                <a:lnTo>
                  <a:pt x="309317" y="328986"/>
                </a:lnTo>
                <a:lnTo>
                  <a:pt x="311020" y="331349"/>
                </a:lnTo>
                <a:lnTo>
                  <a:pt x="313336" y="331645"/>
                </a:lnTo>
                <a:lnTo>
                  <a:pt x="341712" y="335583"/>
                </a:lnTo>
                <a:close/>
              </a:path>
              <a:path w="384175" h="353695">
                <a:moveTo>
                  <a:pt x="2414" y="247551"/>
                </a:moveTo>
                <a:lnTo>
                  <a:pt x="80173" y="247551"/>
                </a:lnTo>
                <a:lnTo>
                  <a:pt x="77380" y="244992"/>
                </a:lnTo>
                <a:lnTo>
                  <a:pt x="77380" y="241545"/>
                </a:lnTo>
                <a:lnTo>
                  <a:pt x="65323" y="24420"/>
                </a:lnTo>
                <a:lnTo>
                  <a:pt x="65255" y="21368"/>
                </a:lnTo>
                <a:lnTo>
                  <a:pt x="57558" y="13096"/>
                </a:lnTo>
                <a:lnTo>
                  <a:pt x="14168" y="17034"/>
                </a:lnTo>
                <a:lnTo>
                  <a:pt x="1771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03" y="231503"/>
                </a:lnTo>
                <a:lnTo>
                  <a:pt x="2218" y="232684"/>
                </a:lnTo>
                <a:lnTo>
                  <a:pt x="2335" y="241545"/>
                </a:lnTo>
                <a:lnTo>
                  <a:pt x="2414" y="247551"/>
                </a:lnTo>
                <a:close/>
              </a:path>
              <a:path w="384175" h="353695">
                <a:moveTo>
                  <a:pt x="56741" y="353404"/>
                </a:moveTo>
                <a:lnTo>
                  <a:pt x="58103" y="353404"/>
                </a:lnTo>
                <a:lnTo>
                  <a:pt x="188410" y="335583"/>
                </a:lnTo>
                <a:lnTo>
                  <a:pt x="190045" y="335288"/>
                </a:lnTo>
                <a:lnTo>
                  <a:pt x="191543" y="334008"/>
                </a:lnTo>
                <a:lnTo>
                  <a:pt x="192246" y="331645"/>
                </a:lnTo>
                <a:lnTo>
                  <a:pt x="203600" y="296199"/>
                </a:lnTo>
                <a:lnTo>
                  <a:pt x="203872" y="295608"/>
                </a:lnTo>
                <a:lnTo>
                  <a:pt x="203941" y="294427"/>
                </a:lnTo>
                <a:lnTo>
                  <a:pt x="206870" y="189944"/>
                </a:lnTo>
                <a:lnTo>
                  <a:pt x="206257" y="118265"/>
                </a:lnTo>
                <a:lnTo>
                  <a:pt x="206257" y="115599"/>
                </a:lnTo>
                <a:lnTo>
                  <a:pt x="206550" y="108903"/>
                </a:lnTo>
                <a:lnTo>
                  <a:pt x="206597" y="107820"/>
                </a:lnTo>
                <a:lnTo>
                  <a:pt x="208777" y="107427"/>
                </a:lnTo>
                <a:lnTo>
                  <a:pt x="263134" y="98762"/>
                </a:lnTo>
                <a:lnTo>
                  <a:pt x="263474" y="98762"/>
                </a:lnTo>
                <a:lnTo>
                  <a:pt x="288950" y="97482"/>
                </a:lnTo>
                <a:lnTo>
                  <a:pt x="150902" y="97482"/>
                </a:lnTo>
                <a:lnTo>
                  <a:pt x="150429" y="149969"/>
                </a:lnTo>
                <a:lnTo>
                  <a:pt x="150343" y="159472"/>
                </a:lnTo>
                <a:lnTo>
                  <a:pt x="150256" y="169058"/>
                </a:lnTo>
                <a:lnTo>
                  <a:pt x="150169" y="178700"/>
                </a:lnTo>
                <a:lnTo>
                  <a:pt x="150068" y="189944"/>
                </a:lnTo>
                <a:lnTo>
                  <a:pt x="149992" y="207380"/>
                </a:lnTo>
                <a:lnTo>
                  <a:pt x="149447" y="208955"/>
                </a:lnTo>
                <a:lnTo>
                  <a:pt x="148426" y="209940"/>
                </a:lnTo>
                <a:lnTo>
                  <a:pt x="128263" y="231503"/>
                </a:lnTo>
                <a:lnTo>
                  <a:pt x="127786" y="232093"/>
                </a:lnTo>
                <a:lnTo>
                  <a:pt x="127105" y="232487"/>
                </a:lnTo>
                <a:lnTo>
                  <a:pt x="126424" y="232684"/>
                </a:lnTo>
                <a:lnTo>
                  <a:pt x="83034" y="246370"/>
                </a:lnTo>
                <a:lnTo>
                  <a:pt x="83034" y="246665"/>
                </a:lnTo>
                <a:lnTo>
                  <a:pt x="80173" y="247551"/>
                </a:lnTo>
                <a:lnTo>
                  <a:pt x="2414" y="247551"/>
                </a:lnTo>
                <a:lnTo>
                  <a:pt x="3337" y="317565"/>
                </a:lnTo>
                <a:lnTo>
                  <a:pt x="3405" y="318943"/>
                </a:lnTo>
                <a:lnTo>
                  <a:pt x="3814" y="320223"/>
                </a:lnTo>
                <a:lnTo>
                  <a:pt x="24045" y="344838"/>
                </a:lnTo>
                <a:lnTo>
                  <a:pt x="24658" y="345626"/>
                </a:lnTo>
                <a:lnTo>
                  <a:pt x="25475" y="346118"/>
                </a:lnTo>
                <a:lnTo>
                  <a:pt x="26429" y="346315"/>
                </a:lnTo>
                <a:lnTo>
                  <a:pt x="56741" y="353404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>
            <a:extLst>
              <a:ext uri="{FF2B5EF4-FFF2-40B4-BE49-F238E27FC236}">
                <a16:creationId xmlns:a16="http://schemas.microsoft.com/office/drawing/2014/main" id="{AC373C0F-F9CC-FC62-71C1-0CF8B01EE6AC}"/>
              </a:ext>
            </a:extLst>
          </p:cNvPr>
          <p:cNvSpPr/>
          <p:nvPr/>
        </p:nvSpPr>
        <p:spPr>
          <a:xfrm>
            <a:off x="6800268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351" y="304468"/>
                </a:moveTo>
                <a:lnTo>
                  <a:pt x="229893" y="304468"/>
                </a:lnTo>
                <a:lnTo>
                  <a:pt x="250055" y="304074"/>
                </a:lnTo>
                <a:lnTo>
                  <a:pt x="253393" y="304074"/>
                </a:lnTo>
                <a:lnTo>
                  <a:pt x="267561" y="277982"/>
                </a:lnTo>
                <a:lnTo>
                  <a:pt x="267561" y="275816"/>
                </a:lnTo>
                <a:lnTo>
                  <a:pt x="263679" y="136676"/>
                </a:lnTo>
                <a:lnTo>
                  <a:pt x="263679" y="134805"/>
                </a:lnTo>
                <a:lnTo>
                  <a:pt x="272466" y="55044"/>
                </a:lnTo>
                <a:lnTo>
                  <a:pt x="272738" y="52188"/>
                </a:lnTo>
                <a:lnTo>
                  <a:pt x="272193" y="49431"/>
                </a:lnTo>
                <a:lnTo>
                  <a:pt x="231106" y="14573"/>
                </a:lnTo>
                <a:lnTo>
                  <a:pt x="230915" y="14573"/>
                </a:lnTo>
                <a:lnTo>
                  <a:pt x="159729" y="0"/>
                </a:lnTo>
                <a:lnTo>
                  <a:pt x="157962" y="0"/>
                </a:lnTo>
                <a:lnTo>
                  <a:pt x="140933" y="1279"/>
                </a:lnTo>
                <a:lnTo>
                  <a:pt x="137867" y="1476"/>
                </a:lnTo>
                <a:lnTo>
                  <a:pt x="135075" y="3446"/>
                </a:lnTo>
                <a:lnTo>
                  <a:pt x="133440" y="6597"/>
                </a:lnTo>
                <a:lnTo>
                  <a:pt x="116002" y="39781"/>
                </a:lnTo>
                <a:lnTo>
                  <a:pt x="115389" y="41652"/>
                </a:lnTo>
                <a:lnTo>
                  <a:pt x="115321" y="43523"/>
                </a:lnTo>
                <a:lnTo>
                  <a:pt x="114397" y="58884"/>
                </a:lnTo>
                <a:lnTo>
                  <a:pt x="191203" y="58884"/>
                </a:lnTo>
                <a:lnTo>
                  <a:pt x="195494" y="64103"/>
                </a:lnTo>
                <a:lnTo>
                  <a:pt x="195494" y="146522"/>
                </a:lnTo>
                <a:lnTo>
                  <a:pt x="202175" y="275816"/>
                </a:lnTo>
                <a:lnTo>
                  <a:pt x="202287" y="277982"/>
                </a:lnTo>
                <a:lnTo>
                  <a:pt x="202374" y="279656"/>
                </a:lnTo>
                <a:lnTo>
                  <a:pt x="204962" y="286155"/>
                </a:lnTo>
                <a:lnTo>
                  <a:pt x="205429" y="286450"/>
                </a:lnTo>
                <a:lnTo>
                  <a:pt x="209867" y="286450"/>
                </a:lnTo>
                <a:lnTo>
                  <a:pt x="207823" y="296591"/>
                </a:lnTo>
                <a:lnTo>
                  <a:pt x="208504" y="297970"/>
                </a:lnTo>
                <a:lnTo>
                  <a:pt x="209662" y="298462"/>
                </a:lnTo>
                <a:lnTo>
                  <a:pt x="218177" y="301810"/>
                </a:lnTo>
                <a:lnTo>
                  <a:pt x="222877" y="303484"/>
                </a:lnTo>
                <a:lnTo>
                  <a:pt x="226351" y="304468"/>
                </a:lnTo>
                <a:close/>
              </a:path>
              <a:path w="273050" h="304800">
                <a:moveTo>
                  <a:pt x="1840" y="230713"/>
                </a:moveTo>
                <a:lnTo>
                  <a:pt x="90322" y="230713"/>
                </a:lnTo>
                <a:lnTo>
                  <a:pt x="66618" y="228646"/>
                </a:lnTo>
                <a:lnTo>
                  <a:pt x="61373" y="228252"/>
                </a:lnTo>
                <a:lnTo>
                  <a:pt x="57422" y="222738"/>
                </a:lnTo>
                <a:lnTo>
                  <a:pt x="66863" y="49431"/>
                </a:lnTo>
                <a:lnTo>
                  <a:pt x="66895" y="48841"/>
                </a:lnTo>
                <a:lnTo>
                  <a:pt x="67026" y="48841"/>
                </a:lnTo>
                <a:lnTo>
                  <a:pt x="55583" y="19792"/>
                </a:lnTo>
                <a:lnTo>
                  <a:pt x="54152" y="16247"/>
                </a:lnTo>
                <a:lnTo>
                  <a:pt x="51291" y="13786"/>
                </a:lnTo>
                <a:lnTo>
                  <a:pt x="22069" y="9551"/>
                </a:lnTo>
                <a:lnTo>
                  <a:pt x="19276" y="10634"/>
                </a:lnTo>
                <a:lnTo>
                  <a:pt x="9195" y="21762"/>
                </a:lnTo>
                <a:lnTo>
                  <a:pt x="8173" y="24420"/>
                </a:lnTo>
                <a:lnTo>
                  <a:pt x="7901" y="27275"/>
                </a:lnTo>
                <a:lnTo>
                  <a:pt x="0" y="129095"/>
                </a:lnTo>
                <a:lnTo>
                  <a:pt x="113" y="136676"/>
                </a:lnTo>
                <a:lnTo>
                  <a:pt x="1544" y="214566"/>
                </a:lnTo>
                <a:lnTo>
                  <a:pt x="1668" y="221360"/>
                </a:lnTo>
                <a:lnTo>
                  <a:pt x="1795" y="228252"/>
                </a:lnTo>
                <a:lnTo>
                  <a:pt x="1840" y="230713"/>
                </a:lnTo>
                <a:close/>
              </a:path>
              <a:path w="273050" h="304800">
                <a:moveTo>
                  <a:pt x="38690" y="299151"/>
                </a:moveTo>
                <a:lnTo>
                  <a:pt x="120743" y="299151"/>
                </a:lnTo>
                <a:lnTo>
                  <a:pt x="122337" y="297379"/>
                </a:lnTo>
                <a:lnTo>
                  <a:pt x="149515" y="267537"/>
                </a:lnTo>
                <a:lnTo>
                  <a:pt x="151355" y="265470"/>
                </a:lnTo>
                <a:lnTo>
                  <a:pt x="152444" y="262713"/>
                </a:lnTo>
                <a:lnTo>
                  <a:pt x="161436" y="64103"/>
                </a:lnTo>
                <a:lnTo>
                  <a:pt x="165591" y="59278"/>
                </a:lnTo>
                <a:lnTo>
                  <a:pt x="170563" y="59278"/>
                </a:lnTo>
                <a:lnTo>
                  <a:pt x="191203" y="58884"/>
                </a:lnTo>
                <a:lnTo>
                  <a:pt x="114397" y="58884"/>
                </a:lnTo>
                <a:lnTo>
                  <a:pt x="105035" y="214566"/>
                </a:lnTo>
                <a:lnTo>
                  <a:pt x="104763" y="218111"/>
                </a:lnTo>
                <a:lnTo>
                  <a:pt x="103196" y="221360"/>
                </a:lnTo>
                <a:lnTo>
                  <a:pt x="92434" y="230024"/>
                </a:lnTo>
                <a:lnTo>
                  <a:pt x="90322" y="230713"/>
                </a:lnTo>
                <a:lnTo>
                  <a:pt x="1840" y="230713"/>
                </a:lnTo>
                <a:lnTo>
                  <a:pt x="2668" y="275816"/>
                </a:lnTo>
                <a:lnTo>
                  <a:pt x="38009" y="298856"/>
                </a:lnTo>
                <a:lnTo>
                  <a:pt x="38690" y="299151"/>
                </a:lnTo>
                <a:close/>
              </a:path>
              <a:path w="273050" h="304800">
                <a:moveTo>
                  <a:pt x="205896" y="286745"/>
                </a:moveTo>
                <a:lnTo>
                  <a:pt x="207210" y="286745"/>
                </a:lnTo>
                <a:lnTo>
                  <a:pt x="209867" y="286450"/>
                </a:lnTo>
                <a:lnTo>
                  <a:pt x="205429" y="286450"/>
                </a:lnTo>
                <a:lnTo>
                  <a:pt x="205896" y="286745"/>
                </a:lnTo>
                <a:close/>
              </a:path>
              <a:path w="273050" h="304800">
                <a:moveTo>
                  <a:pt x="115798" y="300333"/>
                </a:moveTo>
                <a:lnTo>
                  <a:pt x="118399" y="300333"/>
                </a:lnTo>
                <a:lnTo>
                  <a:pt x="120999" y="299151"/>
                </a:lnTo>
                <a:lnTo>
                  <a:pt x="33463" y="299151"/>
                </a:lnTo>
                <a:lnTo>
                  <a:pt x="115798" y="300333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>
            <a:extLst>
              <a:ext uri="{FF2B5EF4-FFF2-40B4-BE49-F238E27FC236}">
                <a16:creationId xmlns:a16="http://schemas.microsoft.com/office/drawing/2014/main" id="{AF048FB1-A5D5-98B1-8D65-16C4B623E58A}"/>
              </a:ext>
            </a:extLst>
          </p:cNvPr>
          <p:cNvSpPr/>
          <p:nvPr/>
        </p:nvSpPr>
        <p:spPr>
          <a:xfrm>
            <a:off x="7139761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780" y="335583"/>
                </a:moveTo>
                <a:lnTo>
                  <a:pt x="344367" y="335583"/>
                </a:lnTo>
                <a:lnTo>
                  <a:pt x="380362" y="326229"/>
                </a:lnTo>
                <a:lnTo>
                  <a:pt x="382406" y="325737"/>
                </a:lnTo>
                <a:lnTo>
                  <a:pt x="383836" y="323472"/>
                </a:lnTo>
                <a:lnTo>
                  <a:pt x="383784" y="317565"/>
                </a:lnTo>
                <a:lnTo>
                  <a:pt x="382113" y="209940"/>
                </a:lnTo>
                <a:lnTo>
                  <a:pt x="381997" y="202457"/>
                </a:lnTo>
                <a:lnTo>
                  <a:pt x="373483" y="54355"/>
                </a:lnTo>
                <a:lnTo>
                  <a:pt x="373415" y="52582"/>
                </a:lnTo>
                <a:lnTo>
                  <a:pt x="372529" y="50908"/>
                </a:lnTo>
                <a:lnTo>
                  <a:pt x="371099" y="50022"/>
                </a:lnTo>
                <a:lnTo>
                  <a:pt x="324575" y="11718"/>
                </a:lnTo>
                <a:lnTo>
                  <a:pt x="311701" y="3150"/>
                </a:lnTo>
                <a:lnTo>
                  <a:pt x="310952" y="2855"/>
                </a:lnTo>
                <a:lnTo>
                  <a:pt x="310202" y="2855"/>
                </a:lnTo>
                <a:lnTo>
                  <a:pt x="192429" y="0"/>
                </a:lnTo>
                <a:lnTo>
                  <a:pt x="191611" y="0"/>
                </a:lnTo>
                <a:lnTo>
                  <a:pt x="190862" y="196"/>
                </a:lnTo>
                <a:lnTo>
                  <a:pt x="190113" y="689"/>
                </a:lnTo>
                <a:lnTo>
                  <a:pt x="153807" y="27472"/>
                </a:lnTo>
                <a:lnTo>
                  <a:pt x="152376" y="28457"/>
                </a:lnTo>
                <a:lnTo>
                  <a:pt x="151559" y="30230"/>
                </a:lnTo>
                <a:lnTo>
                  <a:pt x="151524" y="36052"/>
                </a:lnTo>
                <a:lnTo>
                  <a:pt x="150970" y="97482"/>
                </a:lnTo>
                <a:lnTo>
                  <a:pt x="289018" y="97482"/>
                </a:lnTo>
                <a:lnTo>
                  <a:pt x="295421" y="106343"/>
                </a:lnTo>
                <a:lnTo>
                  <a:pt x="295830" y="108903"/>
                </a:lnTo>
                <a:lnTo>
                  <a:pt x="306592" y="149969"/>
                </a:lnTo>
                <a:lnTo>
                  <a:pt x="307983" y="159472"/>
                </a:lnTo>
                <a:lnTo>
                  <a:pt x="308985" y="169058"/>
                </a:lnTo>
                <a:lnTo>
                  <a:pt x="309590" y="178700"/>
                </a:lnTo>
                <a:lnTo>
                  <a:pt x="309622" y="247551"/>
                </a:lnTo>
                <a:lnTo>
                  <a:pt x="309485" y="294427"/>
                </a:lnTo>
                <a:lnTo>
                  <a:pt x="309385" y="328986"/>
                </a:lnTo>
                <a:lnTo>
                  <a:pt x="311088" y="331349"/>
                </a:lnTo>
                <a:lnTo>
                  <a:pt x="313404" y="331645"/>
                </a:lnTo>
                <a:lnTo>
                  <a:pt x="341780" y="335583"/>
                </a:lnTo>
                <a:close/>
              </a:path>
              <a:path w="384175" h="353695">
                <a:moveTo>
                  <a:pt x="2414" y="247551"/>
                </a:moveTo>
                <a:lnTo>
                  <a:pt x="80173" y="247551"/>
                </a:lnTo>
                <a:lnTo>
                  <a:pt x="77380" y="244992"/>
                </a:lnTo>
                <a:lnTo>
                  <a:pt x="77380" y="241545"/>
                </a:lnTo>
                <a:lnTo>
                  <a:pt x="65323" y="24420"/>
                </a:lnTo>
                <a:lnTo>
                  <a:pt x="65258" y="22957"/>
                </a:lnTo>
                <a:lnTo>
                  <a:pt x="65187" y="21368"/>
                </a:lnTo>
                <a:lnTo>
                  <a:pt x="57558" y="13096"/>
                </a:lnTo>
                <a:lnTo>
                  <a:pt x="14100" y="17034"/>
                </a:lnTo>
                <a:lnTo>
                  <a:pt x="1771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03" y="231503"/>
                </a:lnTo>
                <a:lnTo>
                  <a:pt x="2218" y="232684"/>
                </a:lnTo>
                <a:lnTo>
                  <a:pt x="2335" y="241545"/>
                </a:lnTo>
                <a:lnTo>
                  <a:pt x="2414" y="247551"/>
                </a:lnTo>
                <a:close/>
              </a:path>
              <a:path w="384175" h="353695">
                <a:moveTo>
                  <a:pt x="56741" y="353404"/>
                </a:moveTo>
                <a:lnTo>
                  <a:pt x="58103" y="353404"/>
                </a:lnTo>
                <a:lnTo>
                  <a:pt x="188478" y="335583"/>
                </a:lnTo>
                <a:lnTo>
                  <a:pt x="190113" y="335288"/>
                </a:lnTo>
                <a:lnTo>
                  <a:pt x="191611" y="334008"/>
                </a:lnTo>
                <a:lnTo>
                  <a:pt x="192314" y="331645"/>
                </a:lnTo>
                <a:lnTo>
                  <a:pt x="203668" y="296199"/>
                </a:lnTo>
                <a:lnTo>
                  <a:pt x="203941" y="295608"/>
                </a:lnTo>
                <a:lnTo>
                  <a:pt x="204009" y="294427"/>
                </a:lnTo>
                <a:lnTo>
                  <a:pt x="206938" y="189944"/>
                </a:lnTo>
                <a:lnTo>
                  <a:pt x="206325" y="118265"/>
                </a:lnTo>
                <a:lnTo>
                  <a:pt x="206325" y="115599"/>
                </a:lnTo>
                <a:lnTo>
                  <a:pt x="206618" y="108903"/>
                </a:lnTo>
                <a:lnTo>
                  <a:pt x="206665" y="107820"/>
                </a:lnTo>
                <a:lnTo>
                  <a:pt x="208845" y="107427"/>
                </a:lnTo>
                <a:lnTo>
                  <a:pt x="263202" y="98762"/>
                </a:lnTo>
                <a:lnTo>
                  <a:pt x="263543" y="98762"/>
                </a:lnTo>
                <a:lnTo>
                  <a:pt x="289018" y="97482"/>
                </a:lnTo>
                <a:lnTo>
                  <a:pt x="150970" y="97482"/>
                </a:lnTo>
                <a:lnTo>
                  <a:pt x="150497" y="149969"/>
                </a:lnTo>
                <a:lnTo>
                  <a:pt x="150411" y="159472"/>
                </a:lnTo>
                <a:lnTo>
                  <a:pt x="150325" y="169058"/>
                </a:lnTo>
                <a:lnTo>
                  <a:pt x="150238" y="178700"/>
                </a:lnTo>
                <a:lnTo>
                  <a:pt x="150136" y="189944"/>
                </a:lnTo>
                <a:lnTo>
                  <a:pt x="150060" y="207380"/>
                </a:lnTo>
                <a:lnTo>
                  <a:pt x="149515" y="208955"/>
                </a:lnTo>
                <a:lnTo>
                  <a:pt x="148494" y="209940"/>
                </a:lnTo>
                <a:lnTo>
                  <a:pt x="128331" y="231503"/>
                </a:lnTo>
                <a:lnTo>
                  <a:pt x="127854" y="232093"/>
                </a:lnTo>
                <a:lnTo>
                  <a:pt x="127173" y="232487"/>
                </a:lnTo>
                <a:lnTo>
                  <a:pt x="126492" y="232684"/>
                </a:lnTo>
                <a:lnTo>
                  <a:pt x="83102" y="246370"/>
                </a:lnTo>
                <a:lnTo>
                  <a:pt x="83034" y="246665"/>
                </a:lnTo>
                <a:lnTo>
                  <a:pt x="80173" y="247551"/>
                </a:lnTo>
                <a:lnTo>
                  <a:pt x="2414" y="247551"/>
                </a:lnTo>
                <a:lnTo>
                  <a:pt x="3337" y="317565"/>
                </a:lnTo>
                <a:lnTo>
                  <a:pt x="25475" y="346118"/>
                </a:lnTo>
                <a:lnTo>
                  <a:pt x="56741" y="353404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>
            <a:extLst>
              <a:ext uri="{FF2B5EF4-FFF2-40B4-BE49-F238E27FC236}">
                <a16:creationId xmlns:a16="http://schemas.microsoft.com/office/drawing/2014/main" id="{76C01078-61DF-7AE7-44CD-8E184CB50DD8}"/>
              </a:ext>
            </a:extLst>
          </p:cNvPr>
          <p:cNvSpPr/>
          <p:nvPr/>
        </p:nvSpPr>
        <p:spPr>
          <a:xfrm>
            <a:off x="8707737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712" y="335583"/>
                </a:moveTo>
                <a:lnTo>
                  <a:pt x="344299" y="335583"/>
                </a:lnTo>
                <a:lnTo>
                  <a:pt x="380294" y="326229"/>
                </a:lnTo>
                <a:lnTo>
                  <a:pt x="382338" y="325737"/>
                </a:lnTo>
                <a:lnTo>
                  <a:pt x="383836" y="323472"/>
                </a:lnTo>
                <a:lnTo>
                  <a:pt x="383783" y="317565"/>
                </a:lnTo>
                <a:lnTo>
                  <a:pt x="382050" y="209940"/>
                </a:lnTo>
                <a:lnTo>
                  <a:pt x="381929" y="202457"/>
                </a:lnTo>
                <a:lnTo>
                  <a:pt x="373415" y="54355"/>
                </a:lnTo>
                <a:lnTo>
                  <a:pt x="373346" y="52582"/>
                </a:lnTo>
                <a:lnTo>
                  <a:pt x="372461" y="50908"/>
                </a:lnTo>
                <a:lnTo>
                  <a:pt x="371031" y="50022"/>
                </a:lnTo>
                <a:lnTo>
                  <a:pt x="324575" y="11718"/>
                </a:lnTo>
                <a:lnTo>
                  <a:pt x="312314" y="3545"/>
                </a:lnTo>
                <a:lnTo>
                  <a:pt x="311633" y="3150"/>
                </a:lnTo>
                <a:lnTo>
                  <a:pt x="310884" y="2855"/>
                </a:lnTo>
                <a:lnTo>
                  <a:pt x="310134" y="2855"/>
                </a:lnTo>
                <a:lnTo>
                  <a:pt x="192361" y="0"/>
                </a:lnTo>
                <a:lnTo>
                  <a:pt x="191543" y="0"/>
                </a:lnTo>
                <a:lnTo>
                  <a:pt x="190794" y="196"/>
                </a:lnTo>
                <a:lnTo>
                  <a:pt x="190045" y="689"/>
                </a:lnTo>
                <a:lnTo>
                  <a:pt x="153739" y="27472"/>
                </a:lnTo>
                <a:lnTo>
                  <a:pt x="152308" y="28457"/>
                </a:lnTo>
                <a:lnTo>
                  <a:pt x="151491" y="30230"/>
                </a:lnTo>
                <a:lnTo>
                  <a:pt x="151456" y="36052"/>
                </a:lnTo>
                <a:lnTo>
                  <a:pt x="150902" y="97482"/>
                </a:lnTo>
                <a:lnTo>
                  <a:pt x="288950" y="97482"/>
                </a:lnTo>
                <a:lnTo>
                  <a:pt x="295353" y="106343"/>
                </a:lnTo>
                <a:lnTo>
                  <a:pt x="295762" y="108903"/>
                </a:lnTo>
                <a:lnTo>
                  <a:pt x="306524" y="149969"/>
                </a:lnTo>
                <a:lnTo>
                  <a:pt x="307944" y="159472"/>
                </a:lnTo>
                <a:lnTo>
                  <a:pt x="308942" y="169058"/>
                </a:lnTo>
                <a:lnTo>
                  <a:pt x="309532" y="178700"/>
                </a:lnTo>
                <a:lnTo>
                  <a:pt x="309554" y="247551"/>
                </a:lnTo>
                <a:lnTo>
                  <a:pt x="309417" y="294427"/>
                </a:lnTo>
                <a:lnTo>
                  <a:pt x="309317" y="328986"/>
                </a:lnTo>
                <a:lnTo>
                  <a:pt x="311088" y="331349"/>
                </a:lnTo>
                <a:lnTo>
                  <a:pt x="341712" y="335583"/>
                </a:lnTo>
                <a:close/>
              </a:path>
              <a:path w="384175" h="353695">
                <a:moveTo>
                  <a:pt x="2414" y="247551"/>
                </a:moveTo>
                <a:lnTo>
                  <a:pt x="80173" y="247551"/>
                </a:lnTo>
                <a:lnTo>
                  <a:pt x="77448" y="244992"/>
                </a:lnTo>
                <a:lnTo>
                  <a:pt x="77448" y="241545"/>
                </a:lnTo>
                <a:lnTo>
                  <a:pt x="65323" y="24420"/>
                </a:lnTo>
                <a:lnTo>
                  <a:pt x="65255" y="21368"/>
                </a:lnTo>
                <a:lnTo>
                  <a:pt x="57558" y="13096"/>
                </a:lnTo>
                <a:lnTo>
                  <a:pt x="14168" y="17034"/>
                </a:lnTo>
                <a:lnTo>
                  <a:pt x="1771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03" y="231503"/>
                </a:lnTo>
                <a:lnTo>
                  <a:pt x="2216" y="232487"/>
                </a:lnTo>
                <a:lnTo>
                  <a:pt x="2335" y="241545"/>
                </a:lnTo>
                <a:lnTo>
                  <a:pt x="2414" y="247551"/>
                </a:lnTo>
                <a:close/>
              </a:path>
              <a:path w="384175" h="353695">
                <a:moveTo>
                  <a:pt x="56741" y="353404"/>
                </a:moveTo>
                <a:lnTo>
                  <a:pt x="58103" y="353404"/>
                </a:lnTo>
                <a:lnTo>
                  <a:pt x="188410" y="335583"/>
                </a:lnTo>
                <a:lnTo>
                  <a:pt x="190045" y="335288"/>
                </a:lnTo>
                <a:lnTo>
                  <a:pt x="191543" y="334008"/>
                </a:lnTo>
                <a:lnTo>
                  <a:pt x="192247" y="331645"/>
                </a:lnTo>
                <a:lnTo>
                  <a:pt x="203668" y="296199"/>
                </a:lnTo>
                <a:lnTo>
                  <a:pt x="203872" y="295608"/>
                </a:lnTo>
                <a:lnTo>
                  <a:pt x="203941" y="294427"/>
                </a:lnTo>
                <a:lnTo>
                  <a:pt x="206938" y="189944"/>
                </a:lnTo>
                <a:lnTo>
                  <a:pt x="206257" y="118265"/>
                </a:lnTo>
                <a:lnTo>
                  <a:pt x="206257" y="115599"/>
                </a:lnTo>
                <a:lnTo>
                  <a:pt x="206550" y="108903"/>
                </a:lnTo>
                <a:lnTo>
                  <a:pt x="206597" y="107820"/>
                </a:lnTo>
                <a:lnTo>
                  <a:pt x="208777" y="107427"/>
                </a:lnTo>
                <a:lnTo>
                  <a:pt x="263134" y="98762"/>
                </a:lnTo>
                <a:lnTo>
                  <a:pt x="263474" y="98762"/>
                </a:lnTo>
                <a:lnTo>
                  <a:pt x="288950" y="97482"/>
                </a:lnTo>
                <a:lnTo>
                  <a:pt x="150902" y="97482"/>
                </a:lnTo>
                <a:lnTo>
                  <a:pt x="150429" y="149969"/>
                </a:lnTo>
                <a:lnTo>
                  <a:pt x="150343" y="159472"/>
                </a:lnTo>
                <a:lnTo>
                  <a:pt x="150256" y="169058"/>
                </a:lnTo>
                <a:lnTo>
                  <a:pt x="150169" y="178700"/>
                </a:lnTo>
                <a:lnTo>
                  <a:pt x="150068" y="189944"/>
                </a:lnTo>
                <a:lnTo>
                  <a:pt x="149992" y="207380"/>
                </a:lnTo>
                <a:lnTo>
                  <a:pt x="149447" y="208955"/>
                </a:lnTo>
                <a:lnTo>
                  <a:pt x="148426" y="209940"/>
                </a:lnTo>
                <a:lnTo>
                  <a:pt x="128263" y="231503"/>
                </a:lnTo>
                <a:lnTo>
                  <a:pt x="127786" y="232093"/>
                </a:lnTo>
                <a:lnTo>
                  <a:pt x="127105" y="232487"/>
                </a:lnTo>
                <a:lnTo>
                  <a:pt x="83034" y="246370"/>
                </a:lnTo>
                <a:lnTo>
                  <a:pt x="83034" y="246665"/>
                </a:lnTo>
                <a:lnTo>
                  <a:pt x="80173" y="247551"/>
                </a:lnTo>
                <a:lnTo>
                  <a:pt x="2414" y="247551"/>
                </a:lnTo>
                <a:lnTo>
                  <a:pt x="3337" y="317565"/>
                </a:lnTo>
                <a:lnTo>
                  <a:pt x="3405" y="318943"/>
                </a:lnTo>
                <a:lnTo>
                  <a:pt x="3814" y="320223"/>
                </a:lnTo>
                <a:lnTo>
                  <a:pt x="24045" y="344838"/>
                </a:lnTo>
                <a:lnTo>
                  <a:pt x="24658" y="345626"/>
                </a:lnTo>
                <a:lnTo>
                  <a:pt x="25543" y="346118"/>
                </a:lnTo>
                <a:lnTo>
                  <a:pt x="56741" y="353404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>
            <a:extLst>
              <a:ext uri="{FF2B5EF4-FFF2-40B4-BE49-F238E27FC236}">
                <a16:creationId xmlns:a16="http://schemas.microsoft.com/office/drawing/2014/main" id="{7A32B7FE-6A6A-21AD-12DF-04D3BDC31C08}"/>
              </a:ext>
            </a:extLst>
          </p:cNvPr>
          <p:cNvSpPr/>
          <p:nvPr/>
        </p:nvSpPr>
        <p:spPr>
          <a:xfrm>
            <a:off x="7590966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351" y="304468"/>
                </a:moveTo>
                <a:lnTo>
                  <a:pt x="229961" y="304468"/>
                </a:lnTo>
                <a:lnTo>
                  <a:pt x="250055" y="304074"/>
                </a:lnTo>
                <a:lnTo>
                  <a:pt x="253461" y="304074"/>
                </a:lnTo>
                <a:lnTo>
                  <a:pt x="267561" y="277982"/>
                </a:lnTo>
                <a:lnTo>
                  <a:pt x="267561" y="275816"/>
                </a:lnTo>
                <a:lnTo>
                  <a:pt x="263747" y="136676"/>
                </a:lnTo>
                <a:lnTo>
                  <a:pt x="263747" y="134805"/>
                </a:lnTo>
                <a:lnTo>
                  <a:pt x="272466" y="55044"/>
                </a:lnTo>
                <a:lnTo>
                  <a:pt x="272806" y="52188"/>
                </a:lnTo>
                <a:lnTo>
                  <a:pt x="272261" y="49431"/>
                </a:lnTo>
                <a:lnTo>
                  <a:pt x="270899" y="47068"/>
                </a:lnTo>
                <a:lnTo>
                  <a:pt x="257548" y="23042"/>
                </a:lnTo>
                <a:lnTo>
                  <a:pt x="255505" y="21368"/>
                </a:lnTo>
                <a:lnTo>
                  <a:pt x="253121" y="20679"/>
                </a:lnTo>
                <a:lnTo>
                  <a:pt x="231174" y="14573"/>
                </a:lnTo>
                <a:lnTo>
                  <a:pt x="230983" y="14573"/>
                </a:lnTo>
                <a:lnTo>
                  <a:pt x="159797" y="0"/>
                </a:lnTo>
                <a:lnTo>
                  <a:pt x="158030" y="0"/>
                </a:lnTo>
                <a:lnTo>
                  <a:pt x="137936" y="1476"/>
                </a:lnTo>
                <a:lnTo>
                  <a:pt x="135143" y="3446"/>
                </a:lnTo>
                <a:lnTo>
                  <a:pt x="133508" y="6597"/>
                </a:lnTo>
                <a:lnTo>
                  <a:pt x="116002" y="39781"/>
                </a:lnTo>
                <a:lnTo>
                  <a:pt x="115457" y="41652"/>
                </a:lnTo>
                <a:lnTo>
                  <a:pt x="115389" y="43523"/>
                </a:lnTo>
                <a:lnTo>
                  <a:pt x="114460" y="58884"/>
                </a:lnTo>
                <a:lnTo>
                  <a:pt x="191203" y="58884"/>
                </a:lnTo>
                <a:lnTo>
                  <a:pt x="195562" y="64103"/>
                </a:lnTo>
                <a:lnTo>
                  <a:pt x="195562" y="146522"/>
                </a:lnTo>
                <a:lnTo>
                  <a:pt x="202244" y="275816"/>
                </a:lnTo>
                <a:lnTo>
                  <a:pt x="202355" y="277982"/>
                </a:lnTo>
                <a:lnTo>
                  <a:pt x="202442" y="279656"/>
                </a:lnTo>
                <a:lnTo>
                  <a:pt x="205030" y="286155"/>
                </a:lnTo>
                <a:lnTo>
                  <a:pt x="205497" y="286450"/>
                </a:lnTo>
                <a:lnTo>
                  <a:pt x="209935" y="286450"/>
                </a:lnTo>
                <a:lnTo>
                  <a:pt x="207891" y="296591"/>
                </a:lnTo>
                <a:lnTo>
                  <a:pt x="208572" y="297970"/>
                </a:lnTo>
                <a:lnTo>
                  <a:pt x="209730" y="298462"/>
                </a:lnTo>
                <a:lnTo>
                  <a:pt x="218177" y="301810"/>
                </a:lnTo>
                <a:lnTo>
                  <a:pt x="222945" y="303484"/>
                </a:lnTo>
                <a:lnTo>
                  <a:pt x="226351" y="304468"/>
                </a:lnTo>
                <a:close/>
              </a:path>
              <a:path w="273050" h="304800">
                <a:moveTo>
                  <a:pt x="1886" y="230713"/>
                </a:moveTo>
                <a:lnTo>
                  <a:pt x="90322" y="230713"/>
                </a:lnTo>
                <a:lnTo>
                  <a:pt x="66618" y="228646"/>
                </a:lnTo>
                <a:lnTo>
                  <a:pt x="61441" y="228252"/>
                </a:lnTo>
                <a:lnTo>
                  <a:pt x="57490" y="222738"/>
                </a:lnTo>
                <a:lnTo>
                  <a:pt x="66931" y="49431"/>
                </a:lnTo>
                <a:lnTo>
                  <a:pt x="66971" y="48701"/>
                </a:lnTo>
                <a:lnTo>
                  <a:pt x="55583" y="19792"/>
                </a:lnTo>
                <a:lnTo>
                  <a:pt x="54220" y="16247"/>
                </a:lnTo>
                <a:lnTo>
                  <a:pt x="51359" y="13786"/>
                </a:lnTo>
                <a:lnTo>
                  <a:pt x="22069" y="9551"/>
                </a:lnTo>
                <a:lnTo>
                  <a:pt x="19345" y="10634"/>
                </a:lnTo>
                <a:lnTo>
                  <a:pt x="9263" y="21762"/>
                </a:lnTo>
                <a:lnTo>
                  <a:pt x="8173" y="24420"/>
                </a:lnTo>
                <a:lnTo>
                  <a:pt x="7969" y="27275"/>
                </a:lnTo>
                <a:lnTo>
                  <a:pt x="0" y="129095"/>
                </a:lnTo>
                <a:lnTo>
                  <a:pt x="116" y="136676"/>
                </a:lnTo>
                <a:lnTo>
                  <a:pt x="1649" y="218111"/>
                </a:lnTo>
                <a:lnTo>
                  <a:pt x="1736" y="222738"/>
                </a:lnTo>
                <a:lnTo>
                  <a:pt x="1847" y="228646"/>
                </a:lnTo>
                <a:lnTo>
                  <a:pt x="1886" y="230713"/>
                </a:lnTo>
                <a:close/>
              </a:path>
              <a:path w="273050" h="304800">
                <a:moveTo>
                  <a:pt x="38758" y="299151"/>
                </a:moveTo>
                <a:lnTo>
                  <a:pt x="120750" y="299151"/>
                </a:lnTo>
                <a:lnTo>
                  <a:pt x="122405" y="297379"/>
                </a:lnTo>
                <a:lnTo>
                  <a:pt x="149515" y="267537"/>
                </a:lnTo>
                <a:lnTo>
                  <a:pt x="151423" y="265470"/>
                </a:lnTo>
                <a:lnTo>
                  <a:pt x="152444" y="262713"/>
                </a:lnTo>
                <a:lnTo>
                  <a:pt x="152649" y="259661"/>
                </a:lnTo>
                <a:lnTo>
                  <a:pt x="161504" y="64103"/>
                </a:lnTo>
                <a:lnTo>
                  <a:pt x="165659" y="59278"/>
                </a:lnTo>
                <a:lnTo>
                  <a:pt x="170632" y="59278"/>
                </a:lnTo>
                <a:lnTo>
                  <a:pt x="191203" y="58884"/>
                </a:lnTo>
                <a:lnTo>
                  <a:pt x="114460" y="58884"/>
                </a:lnTo>
                <a:lnTo>
                  <a:pt x="104831" y="218111"/>
                </a:lnTo>
                <a:lnTo>
                  <a:pt x="103264" y="221360"/>
                </a:lnTo>
                <a:lnTo>
                  <a:pt x="92502" y="230024"/>
                </a:lnTo>
                <a:lnTo>
                  <a:pt x="90322" y="230713"/>
                </a:lnTo>
                <a:lnTo>
                  <a:pt x="1886" y="230713"/>
                </a:lnTo>
                <a:lnTo>
                  <a:pt x="2735" y="275816"/>
                </a:lnTo>
                <a:lnTo>
                  <a:pt x="2860" y="283989"/>
                </a:lnTo>
                <a:lnTo>
                  <a:pt x="5721" y="288321"/>
                </a:lnTo>
                <a:lnTo>
                  <a:pt x="9808" y="289699"/>
                </a:lnTo>
                <a:lnTo>
                  <a:pt x="38009" y="298856"/>
                </a:lnTo>
                <a:lnTo>
                  <a:pt x="38758" y="299151"/>
                </a:lnTo>
                <a:close/>
              </a:path>
              <a:path w="273050" h="304800">
                <a:moveTo>
                  <a:pt x="205965" y="286745"/>
                </a:moveTo>
                <a:lnTo>
                  <a:pt x="207278" y="286745"/>
                </a:lnTo>
                <a:lnTo>
                  <a:pt x="209935" y="286450"/>
                </a:lnTo>
                <a:lnTo>
                  <a:pt x="205497" y="286450"/>
                </a:lnTo>
                <a:lnTo>
                  <a:pt x="205965" y="286745"/>
                </a:lnTo>
                <a:close/>
              </a:path>
              <a:path w="273050" h="304800">
                <a:moveTo>
                  <a:pt x="115866" y="300333"/>
                </a:moveTo>
                <a:lnTo>
                  <a:pt x="118460" y="300333"/>
                </a:lnTo>
                <a:lnTo>
                  <a:pt x="120987" y="299151"/>
                </a:lnTo>
                <a:lnTo>
                  <a:pt x="33531" y="299151"/>
                </a:lnTo>
                <a:lnTo>
                  <a:pt x="115866" y="300333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>
            <a:extLst>
              <a:ext uri="{FF2B5EF4-FFF2-40B4-BE49-F238E27FC236}">
                <a16:creationId xmlns:a16="http://schemas.microsoft.com/office/drawing/2014/main" id="{EC86F8BA-4256-3B96-F8FA-33EA86C33159}"/>
              </a:ext>
            </a:extLst>
          </p:cNvPr>
          <p:cNvSpPr/>
          <p:nvPr/>
        </p:nvSpPr>
        <p:spPr>
          <a:xfrm>
            <a:off x="7930595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712" y="335583"/>
                </a:moveTo>
                <a:lnTo>
                  <a:pt x="344232" y="335583"/>
                </a:lnTo>
                <a:lnTo>
                  <a:pt x="380294" y="326229"/>
                </a:lnTo>
                <a:lnTo>
                  <a:pt x="382338" y="325737"/>
                </a:lnTo>
                <a:lnTo>
                  <a:pt x="383768" y="323472"/>
                </a:lnTo>
                <a:lnTo>
                  <a:pt x="383716" y="317565"/>
                </a:lnTo>
                <a:lnTo>
                  <a:pt x="382045" y="209940"/>
                </a:lnTo>
                <a:lnTo>
                  <a:pt x="373415" y="54355"/>
                </a:lnTo>
                <a:lnTo>
                  <a:pt x="371031" y="50022"/>
                </a:lnTo>
                <a:lnTo>
                  <a:pt x="324507" y="11718"/>
                </a:lnTo>
                <a:lnTo>
                  <a:pt x="312246" y="3545"/>
                </a:lnTo>
                <a:lnTo>
                  <a:pt x="311565" y="3150"/>
                </a:lnTo>
                <a:lnTo>
                  <a:pt x="310884" y="2855"/>
                </a:lnTo>
                <a:lnTo>
                  <a:pt x="310134" y="2855"/>
                </a:lnTo>
                <a:lnTo>
                  <a:pt x="192293" y="0"/>
                </a:lnTo>
                <a:lnTo>
                  <a:pt x="191475" y="0"/>
                </a:lnTo>
                <a:lnTo>
                  <a:pt x="190794" y="196"/>
                </a:lnTo>
                <a:lnTo>
                  <a:pt x="190045" y="689"/>
                </a:lnTo>
                <a:lnTo>
                  <a:pt x="153739" y="27472"/>
                </a:lnTo>
                <a:lnTo>
                  <a:pt x="152240" y="28457"/>
                </a:lnTo>
                <a:lnTo>
                  <a:pt x="151423" y="30230"/>
                </a:lnTo>
                <a:lnTo>
                  <a:pt x="151389" y="36052"/>
                </a:lnTo>
                <a:lnTo>
                  <a:pt x="150859" y="97482"/>
                </a:lnTo>
                <a:lnTo>
                  <a:pt x="288950" y="97482"/>
                </a:lnTo>
                <a:lnTo>
                  <a:pt x="295353" y="106343"/>
                </a:lnTo>
                <a:lnTo>
                  <a:pt x="295762" y="108903"/>
                </a:lnTo>
                <a:lnTo>
                  <a:pt x="306524" y="149969"/>
                </a:lnTo>
                <a:lnTo>
                  <a:pt x="307915" y="159472"/>
                </a:lnTo>
                <a:lnTo>
                  <a:pt x="308917" y="169058"/>
                </a:lnTo>
                <a:lnTo>
                  <a:pt x="309522" y="178700"/>
                </a:lnTo>
                <a:lnTo>
                  <a:pt x="309726" y="188369"/>
                </a:lnTo>
                <a:lnTo>
                  <a:pt x="309417" y="294427"/>
                </a:lnTo>
                <a:lnTo>
                  <a:pt x="309317" y="328986"/>
                </a:lnTo>
                <a:lnTo>
                  <a:pt x="311020" y="331349"/>
                </a:lnTo>
                <a:lnTo>
                  <a:pt x="313336" y="331645"/>
                </a:lnTo>
                <a:lnTo>
                  <a:pt x="341712" y="335583"/>
                </a:lnTo>
                <a:close/>
              </a:path>
              <a:path w="384175" h="353695">
                <a:moveTo>
                  <a:pt x="2414" y="247551"/>
                </a:moveTo>
                <a:lnTo>
                  <a:pt x="80173" y="247551"/>
                </a:lnTo>
                <a:lnTo>
                  <a:pt x="77380" y="244992"/>
                </a:lnTo>
                <a:lnTo>
                  <a:pt x="77380" y="241545"/>
                </a:lnTo>
                <a:lnTo>
                  <a:pt x="65255" y="24420"/>
                </a:lnTo>
                <a:lnTo>
                  <a:pt x="65187" y="21368"/>
                </a:lnTo>
                <a:lnTo>
                  <a:pt x="57490" y="13096"/>
                </a:lnTo>
                <a:lnTo>
                  <a:pt x="14100" y="17034"/>
                </a:lnTo>
                <a:lnTo>
                  <a:pt x="1771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10" y="232093"/>
                </a:lnTo>
                <a:lnTo>
                  <a:pt x="2335" y="241545"/>
                </a:lnTo>
                <a:lnTo>
                  <a:pt x="2414" y="247551"/>
                </a:lnTo>
                <a:close/>
              </a:path>
              <a:path w="384175" h="353695">
                <a:moveTo>
                  <a:pt x="56672" y="353404"/>
                </a:moveTo>
                <a:lnTo>
                  <a:pt x="58103" y="353404"/>
                </a:lnTo>
                <a:lnTo>
                  <a:pt x="188410" y="335583"/>
                </a:lnTo>
                <a:lnTo>
                  <a:pt x="190045" y="335288"/>
                </a:lnTo>
                <a:lnTo>
                  <a:pt x="191475" y="334008"/>
                </a:lnTo>
                <a:lnTo>
                  <a:pt x="203600" y="296199"/>
                </a:lnTo>
                <a:lnTo>
                  <a:pt x="203872" y="295608"/>
                </a:lnTo>
                <a:lnTo>
                  <a:pt x="203941" y="294427"/>
                </a:lnTo>
                <a:lnTo>
                  <a:pt x="206870" y="189944"/>
                </a:lnTo>
                <a:lnTo>
                  <a:pt x="206188" y="118265"/>
                </a:lnTo>
                <a:lnTo>
                  <a:pt x="206188" y="115599"/>
                </a:lnTo>
                <a:lnTo>
                  <a:pt x="206482" y="108903"/>
                </a:lnTo>
                <a:lnTo>
                  <a:pt x="206529" y="107820"/>
                </a:lnTo>
                <a:lnTo>
                  <a:pt x="208777" y="107427"/>
                </a:lnTo>
                <a:lnTo>
                  <a:pt x="263134" y="98762"/>
                </a:lnTo>
                <a:lnTo>
                  <a:pt x="263474" y="98762"/>
                </a:lnTo>
                <a:lnTo>
                  <a:pt x="288950" y="97482"/>
                </a:lnTo>
                <a:lnTo>
                  <a:pt x="150859" y="97482"/>
                </a:lnTo>
                <a:lnTo>
                  <a:pt x="150407" y="149969"/>
                </a:lnTo>
                <a:lnTo>
                  <a:pt x="150325" y="159472"/>
                </a:lnTo>
                <a:lnTo>
                  <a:pt x="150242" y="169058"/>
                </a:lnTo>
                <a:lnTo>
                  <a:pt x="150159" y="178700"/>
                </a:lnTo>
                <a:lnTo>
                  <a:pt x="150062" y="189944"/>
                </a:lnTo>
                <a:lnTo>
                  <a:pt x="149992" y="207380"/>
                </a:lnTo>
                <a:lnTo>
                  <a:pt x="149379" y="208955"/>
                </a:lnTo>
                <a:lnTo>
                  <a:pt x="148426" y="209940"/>
                </a:lnTo>
                <a:lnTo>
                  <a:pt x="127718" y="232093"/>
                </a:lnTo>
                <a:lnTo>
                  <a:pt x="127105" y="232487"/>
                </a:lnTo>
                <a:lnTo>
                  <a:pt x="126424" y="232684"/>
                </a:lnTo>
                <a:lnTo>
                  <a:pt x="83034" y="246370"/>
                </a:lnTo>
                <a:lnTo>
                  <a:pt x="83034" y="246665"/>
                </a:lnTo>
                <a:lnTo>
                  <a:pt x="80173" y="247551"/>
                </a:lnTo>
                <a:lnTo>
                  <a:pt x="2414" y="247551"/>
                </a:lnTo>
                <a:lnTo>
                  <a:pt x="3337" y="317565"/>
                </a:lnTo>
                <a:lnTo>
                  <a:pt x="25475" y="346118"/>
                </a:lnTo>
                <a:lnTo>
                  <a:pt x="56672" y="353404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>
            <a:extLst>
              <a:ext uri="{FF2B5EF4-FFF2-40B4-BE49-F238E27FC236}">
                <a16:creationId xmlns:a16="http://schemas.microsoft.com/office/drawing/2014/main" id="{420D8B3B-5581-9378-09D5-DB290ABD901B}"/>
              </a:ext>
            </a:extLst>
          </p:cNvPr>
          <p:cNvSpPr/>
          <p:nvPr/>
        </p:nvSpPr>
        <p:spPr>
          <a:xfrm>
            <a:off x="8381800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351" y="304468"/>
                </a:moveTo>
                <a:lnTo>
                  <a:pt x="229961" y="304468"/>
                </a:lnTo>
                <a:lnTo>
                  <a:pt x="250055" y="304074"/>
                </a:lnTo>
                <a:lnTo>
                  <a:pt x="253461" y="304074"/>
                </a:lnTo>
                <a:lnTo>
                  <a:pt x="267561" y="277982"/>
                </a:lnTo>
                <a:lnTo>
                  <a:pt x="267561" y="275816"/>
                </a:lnTo>
                <a:lnTo>
                  <a:pt x="263747" y="136676"/>
                </a:lnTo>
                <a:lnTo>
                  <a:pt x="263747" y="134805"/>
                </a:lnTo>
                <a:lnTo>
                  <a:pt x="272466" y="55044"/>
                </a:lnTo>
                <a:lnTo>
                  <a:pt x="272806" y="52188"/>
                </a:lnTo>
                <a:lnTo>
                  <a:pt x="272261" y="49431"/>
                </a:lnTo>
                <a:lnTo>
                  <a:pt x="270899" y="47068"/>
                </a:lnTo>
                <a:lnTo>
                  <a:pt x="257548" y="23042"/>
                </a:lnTo>
                <a:lnTo>
                  <a:pt x="255505" y="21368"/>
                </a:lnTo>
                <a:lnTo>
                  <a:pt x="253121" y="20679"/>
                </a:lnTo>
                <a:lnTo>
                  <a:pt x="231174" y="14573"/>
                </a:lnTo>
                <a:lnTo>
                  <a:pt x="230983" y="14573"/>
                </a:lnTo>
                <a:lnTo>
                  <a:pt x="159728" y="0"/>
                </a:lnTo>
                <a:lnTo>
                  <a:pt x="158030" y="0"/>
                </a:lnTo>
                <a:lnTo>
                  <a:pt x="137936" y="1476"/>
                </a:lnTo>
                <a:lnTo>
                  <a:pt x="135143" y="3446"/>
                </a:lnTo>
                <a:lnTo>
                  <a:pt x="133508" y="6597"/>
                </a:lnTo>
                <a:lnTo>
                  <a:pt x="116002" y="39781"/>
                </a:lnTo>
                <a:lnTo>
                  <a:pt x="115457" y="41652"/>
                </a:lnTo>
                <a:lnTo>
                  <a:pt x="115389" y="43523"/>
                </a:lnTo>
                <a:lnTo>
                  <a:pt x="114460" y="58884"/>
                </a:lnTo>
                <a:lnTo>
                  <a:pt x="191203" y="58884"/>
                </a:lnTo>
                <a:lnTo>
                  <a:pt x="195562" y="64103"/>
                </a:lnTo>
                <a:lnTo>
                  <a:pt x="195562" y="146522"/>
                </a:lnTo>
                <a:lnTo>
                  <a:pt x="202244" y="275816"/>
                </a:lnTo>
                <a:lnTo>
                  <a:pt x="202355" y="277982"/>
                </a:lnTo>
                <a:lnTo>
                  <a:pt x="202442" y="279656"/>
                </a:lnTo>
                <a:lnTo>
                  <a:pt x="205030" y="286155"/>
                </a:lnTo>
                <a:lnTo>
                  <a:pt x="205497" y="286450"/>
                </a:lnTo>
                <a:lnTo>
                  <a:pt x="209935" y="286450"/>
                </a:lnTo>
                <a:lnTo>
                  <a:pt x="207891" y="296591"/>
                </a:lnTo>
                <a:lnTo>
                  <a:pt x="208572" y="297970"/>
                </a:lnTo>
                <a:lnTo>
                  <a:pt x="209730" y="298462"/>
                </a:lnTo>
                <a:lnTo>
                  <a:pt x="218177" y="301810"/>
                </a:lnTo>
                <a:lnTo>
                  <a:pt x="222945" y="303484"/>
                </a:lnTo>
                <a:lnTo>
                  <a:pt x="226351" y="304468"/>
                </a:lnTo>
                <a:close/>
              </a:path>
              <a:path w="273050" h="304800">
                <a:moveTo>
                  <a:pt x="1886" y="230713"/>
                </a:moveTo>
                <a:lnTo>
                  <a:pt x="90322" y="230713"/>
                </a:lnTo>
                <a:lnTo>
                  <a:pt x="66618" y="228646"/>
                </a:lnTo>
                <a:lnTo>
                  <a:pt x="61373" y="228252"/>
                </a:lnTo>
                <a:lnTo>
                  <a:pt x="57490" y="222738"/>
                </a:lnTo>
                <a:lnTo>
                  <a:pt x="66931" y="49431"/>
                </a:lnTo>
                <a:lnTo>
                  <a:pt x="66971" y="48701"/>
                </a:lnTo>
                <a:lnTo>
                  <a:pt x="55583" y="19792"/>
                </a:lnTo>
                <a:lnTo>
                  <a:pt x="54220" y="16247"/>
                </a:lnTo>
                <a:lnTo>
                  <a:pt x="51359" y="13786"/>
                </a:lnTo>
                <a:lnTo>
                  <a:pt x="22069" y="9551"/>
                </a:lnTo>
                <a:lnTo>
                  <a:pt x="19276" y="10634"/>
                </a:lnTo>
                <a:lnTo>
                  <a:pt x="11055" y="19792"/>
                </a:lnTo>
                <a:lnTo>
                  <a:pt x="9263" y="21762"/>
                </a:lnTo>
                <a:lnTo>
                  <a:pt x="8173" y="24420"/>
                </a:lnTo>
                <a:lnTo>
                  <a:pt x="7969" y="27275"/>
                </a:lnTo>
                <a:lnTo>
                  <a:pt x="0" y="129095"/>
                </a:lnTo>
                <a:lnTo>
                  <a:pt x="116" y="136676"/>
                </a:lnTo>
                <a:lnTo>
                  <a:pt x="1649" y="218111"/>
                </a:lnTo>
                <a:lnTo>
                  <a:pt x="1736" y="222738"/>
                </a:lnTo>
                <a:lnTo>
                  <a:pt x="1847" y="228646"/>
                </a:lnTo>
                <a:lnTo>
                  <a:pt x="1886" y="230713"/>
                </a:lnTo>
                <a:close/>
              </a:path>
              <a:path w="273050" h="304800">
                <a:moveTo>
                  <a:pt x="38758" y="299151"/>
                </a:moveTo>
                <a:lnTo>
                  <a:pt x="120750" y="299151"/>
                </a:lnTo>
                <a:lnTo>
                  <a:pt x="122405" y="297379"/>
                </a:lnTo>
                <a:lnTo>
                  <a:pt x="149515" y="267537"/>
                </a:lnTo>
                <a:lnTo>
                  <a:pt x="151423" y="265470"/>
                </a:lnTo>
                <a:lnTo>
                  <a:pt x="152444" y="262713"/>
                </a:lnTo>
                <a:lnTo>
                  <a:pt x="152649" y="259661"/>
                </a:lnTo>
                <a:lnTo>
                  <a:pt x="161231" y="70207"/>
                </a:lnTo>
                <a:lnTo>
                  <a:pt x="161436" y="64103"/>
                </a:lnTo>
                <a:lnTo>
                  <a:pt x="165659" y="59278"/>
                </a:lnTo>
                <a:lnTo>
                  <a:pt x="170632" y="59278"/>
                </a:lnTo>
                <a:lnTo>
                  <a:pt x="191203" y="58884"/>
                </a:lnTo>
                <a:lnTo>
                  <a:pt x="114460" y="58884"/>
                </a:lnTo>
                <a:lnTo>
                  <a:pt x="104831" y="218111"/>
                </a:lnTo>
                <a:lnTo>
                  <a:pt x="103264" y="221360"/>
                </a:lnTo>
                <a:lnTo>
                  <a:pt x="92502" y="230024"/>
                </a:lnTo>
                <a:lnTo>
                  <a:pt x="90322" y="230713"/>
                </a:lnTo>
                <a:lnTo>
                  <a:pt x="1886" y="230713"/>
                </a:lnTo>
                <a:lnTo>
                  <a:pt x="2735" y="275816"/>
                </a:lnTo>
                <a:lnTo>
                  <a:pt x="2860" y="283989"/>
                </a:lnTo>
                <a:lnTo>
                  <a:pt x="5721" y="288321"/>
                </a:lnTo>
                <a:lnTo>
                  <a:pt x="9808" y="289699"/>
                </a:lnTo>
                <a:lnTo>
                  <a:pt x="38009" y="298856"/>
                </a:lnTo>
                <a:lnTo>
                  <a:pt x="38758" y="299151"/>
                </a:lnTo>
                <a:close/>
              </a:path>
              <a:path w="273050" h="304800">
                <a:moveTo>
                  <a:pt x="205965" y="286745"/>
                </a:moveTo>
                <a:lnTo>
                  <a:pt x="207210" y="286745"/>
                </a:lnTo>
                <a:lnTo>
                  <a:pt x="209935" y="286450"/>
                </a:lnTo>
                <a:lnTo>
                  <a:pt x="205497" y="286450"/>
                </a:lnTo>
                <a:lnTo>
                  <a:pt x="205965" y="286745"/>
                </a:lnTo>
                <a:close/>
              </a:path>
              <a:path w="273050" h="304800">
                <a:moveTo>
                  <a:pt x="115866" y="300333"/>
                </a:moveTo>
                <a:lnTo>
                  <a:pt x="118460" y="300333"/>
                </a:lnTo>
                <a:lnTo>
                  <a:pt x="120987" y="299151"/>
                </a:lnTo>
                <a:lnTo>
                  <a:pt x="33531" y="299151"/>
                </a:lnTo>
                <a:lnTo>
                  <a:pt x="115866" y="300333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>
            <a:extLst>
              <a:ext uri="{FF2B5EF4-FFF2-40B4-BE49-F238E27FC236}">
                <a16:creationId xmlns:a16="http://schemas.microsoft.com/office/drawing/2014/main" id="{04FB0636-D01C-9B38-DFBF-65F22659B84A}"/>
              </a:ext>
            </a:extLst>
          </p:cNvPr>
          <p:cNvSpPr/>
          <p:nvPr/>
        </p:nvSpPr>
        <p:spPr>
          <a:xfrm>
            <a:off x="9156966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351" y="304468"/>
                </a:moveTo>
                <a:lnTo>
                  <a:pt x="229961" y="304468"/>
                </a:lnTo>
                <a:lnTo>
                  <a:pt x="250055" y="304074"/>
                </a:lnTo>
                <a:lnTo>
                  <a:pt x="253393" y="304074"/>
                </a:lnTo>
                <a:lnTo>
                  <a:pt x="267561" y="277982"/>
                </a:lnTo>
                <a:lnTo>
                  <a:pt x="267561" y="275816"/>
                </a:lnTo>
                <a:lnTo>
                  <a:pt x="263679" y="136676"/>
                </a:lnTo>
                <a:lnTo>
                  <a:pt x="263679" y="134805"/>
                </a:lnTo>
                <a:lnTo>
                  <a:pt x="272466" y="55044"/>
                </a:lnTo>
                <a:lnTo>
                  <a:pt x="272738" y="52188"/>
                </a:lnTo>
                <a:lnTo>
                  <a:pt x="272193" y="49431"/>
                </a:lnTo>
                <a:lnTo>
                  <a:pt x="231106" y="14573"/>
                </a:lnTo>
                <a:lnTo>
                  <a:pt x="230915" y="14573"/>
                </a:lnTo>
                <a:lnTo>
                  <a:pt x="159729" y="0"/>
                </a:lnTo>
                <a:lnTo>
                  <a:pt x="158030" y="0"/>
                </a:lnTo>
                <a:lnTo>
                  <a:pt x="140933" y="1279"/>
                </a:lnTo>
                <a:lnTo>
                  <a:pt x="137867" y="1476"/>
                </a:lnTo>
                <a:lnTo>
                  <a:pt x="135075" y="3446"/>
                </a:lnTo>
                <a:lnTo>
                  <a:pt x="133440" y="6597"/>
                </a:lnTo>
                <a:lnTo>
                  <a:pt x="116002" y="39781"/>
                </a:lnTo>
                <a:lnTo>
                  <a:pt x="115389" y="41652"/>
                </a:lnTo>
                <a:lnTo>
                  <a:pt x="115321" y="43523"/>
                </a:lnTo>
                <a:lnTo>
                  <a:pt x="114397" y="58884"/>
                </a:lnTo>
                <a:lnTo>
                  <a:pt x="191203" y="58884"/>
                </a:lnTo>
                <a:lnTo>
                  <a:pt x="195494" y="64103"/>
                </a:lnTo>
                <a:lnTo>
                  <a:pt x="195494" y="146522"/>
                </a:lnTo>
                <a:lnTo>
                  <a:pt x="202175" y="275816"/>
                </a:lnTo>
                <a:lnTo>
                  <a:pt x="202287" y="277982"/>
                </a:lnTo>
                <a:lnTo>
                  <a:pt x="202374" y="279656"/>
                </a:lnTo>
                <a:lnTo>
                  <a:pt x="204485" y="284973"/>
                </a:lnTo>
                <a:lnTo>
                  <a:pt x="205030" y="286155"/>
                </a:lnTo>
                <a:lnTo>
                  <a:pt x="205468" y="286450"/>
                </a:lnTo>
                <a:lnTo>
                  <a:pt x="209935" y="286450"/>
                </a:lnTo>
                <a:lnTo>
                  <a:pt x="208096" y="295213"/>
                </a:lnTo>
                <a:lnTo>
                  <a:pt x="222877" y="303484"/>
                </a:lnTo>
                <a:lnTo>
                  <a:pt x="226351" y="304468"/>
                </a:lnTo>
                <a:close/>
              </a:path>
              <a:path w="273050" h="304800">
                <a:moveTo>
                  <a:pt x="1886" y="230713"/>
                </a:moveTo>
                <a:lnTo>
                  <a:pt x="90322" y="230713"/>
                </a:lnTo>
                <a:lnTo>
                  <a:pt x="66618" y="228646"/>
                </a:lnTo>
                <a:lnTo>
                  <a:pt x="61373" y="228252"/>
                </a:lnTo>
                <a:lnTo>
                  <a:pt x="57422" y="222738"/>
                </a:lnTo>
                <a:lnTo>
                  <a:pt x="66931" y="49431"/>
                </a:lnTo>
                <a:lnTo>
                  <a:pt x="66971" y="48701"/>
                </a:lnTo>
                <a:lnTo>
                  <a:pt x="55583" y="19792"/>
                </a:lnTo>
                <a:lnTo>
                  <a:pt x="54152" y="16247"/>
                </a:lnTo>
                <a:lnTo>
                  <a:pt x="51291" y="13786"/>
                </a:lnTo>
                <a:lnTo>
                  <a:pt x="22069" y="9551"/>
                </a:lnTo>
                <a:lnTo>
                  <a:pt x="19276" y="10634"/>
                </a:lnTo>
                <a:lnTo>
                  <a:pt x="11055" y="19792"/>
                </a:lnTo>
                <a:lnTo>
                  <a:pt x="9195" y="21762"/>
                </a:lnTo>
                <a:lnTo>
                  <a:pt x="8173" y="24420"/>
                </a:lnTo>
                <a:lnTo>
                  <a:pt x="7901" y="27275"/>
                </a:lnTo>
                <a:lnTo>
                  <a:pt x="0" y="129095"/>
                </a:lnTo>
                <a:lnTo>
                  <a:pt x="116" y="136676"/>
                </a:lnTo>
                <a:lnTo>
                  <a:pt x="1582" y="214566"/>
                </a:lnTo>
                <a:lnTo>
                  <a:pt x="1649" y="218111"/>
                </a:lnTo>
                <a:lnTo>
                  <a:pt x="1736" y="222738"/>
                </a:lnTo>
                <a:lnTo>
                  <a:pt x="1847" y="228646"/>
                </a:lnTo>
                <a:lnTo>
                  <a:pt x="1886" y="230713"/>
                </a:lnTo>
                <a:close/>
              </a:path>
              <a:path w="273050" h="304800">
                <a:moveTo>
                  <a:pt x="38758" y="299151"/>
                </a:moveTo>
                <a:lnTo>
                  <a:pt x="120743" y="299151"/>
                </a:lnTo>
                <a:lnTo>
                  <a:pt x="122337" y="297379"/>
                </a:lnTo>
                <a:lnTo>
                  <a:pt x="149515" y="267537"/>
                </a:lnTo>
                <a:lnTo>
                  <a:pt x="151355" y="265470"/>
                </a:lnTo>
                <a:lnTo>
                  <a:pt x="152444" y="262713"/>
                </a:lnTo>
                <a:lnTo>
                  <a:pt x="161436" y="64103"/>
                </a:lnTo>
                <a:lnTo>
                  <a:pt x="165591" y="59278"/>
                </a:lnTo>
                <a:lnTo>
                  <a:pt x="170563" y="59278"/>
                </a:lnTo>
                <a:lnTo>
                  <a:pt x="191203" y="58884"/>
                </a:lnTo>
                <a:lnTo>
                  <a:pt x="114397" y="58884"/>
                </a:lnTo>
                <a:lnTo>
                  <a:pt x="105035" y="214566"/>
                </a:lnTo>
                <a:lnTo>
                  <a:pt x="104763" y="218111"/>
                </a:lnTo>
                <a:lnTo>
                  <a:pt x="103196" y="221360"/>
                </a:lnTo>
                <a:lnTo>
                  <a:pt x="92434" y="230024"/>
                </a:lnTo>
                <a:lnTo>
                  <a:pt x="90322" y="230713"/>
                </a:lnTo>
                <a:lnTo>
                  <a:pt x="1886" y="230713"/>
                </a:lnTo>
                <a:lnTo>
                  <a:pt x="2735" y="275816"/>
                </a:lnTo>
                <a:lnTo>
                  <a:pt x="2860" y="283989"/>
                </a:lnTo>
                <a:lnTo>
                  <a:pt x="5721" y="288321"/>
                </a:lnTo>
                <a:lnTo>
                  <a:pt x="9808" y="289699"/>
                </a:lnTo>
                <a:lnTo>
                  <a:pt x="38009" y="298856"/>
                </a:lnTo>
                <a:lnTo>
                  <a:pt x="38758" y="299151"/>
                </a:lnTo>
                <a:close/>
              </a:path>
              <a:path w="273050" h="304800">
                <a:moveTo>
                  <a:pt x="205906" y="286745"/>
                </a:moveTo>
                <a:lnTo>
                  <a:pt x="207210" y="286745"/>
                </a:lnTo>
                <a:lnTo>
                  <a:pt x="209935" y="286450"/>
                </a:lnTo>
                <a:lnTo>
                  <a:pt x="205468" y="286450"/>
                </a:lnTo>
                <a:lnTo>
                  <a:pt x="205906" y="286745"/>
                </a:lnTo>
                <a:close/>
              </a:path>
              <a:path w="273050" h="304800">
                <a:moveTo>
                  <a:pt x="115798" y="300333"/>
                </a:moveTo>
                <a:lnTo>
                  <a:pt x="118399" y="300333"/>
                </a:lnTo>
                <a:lnTo>
                  <a:pt x="120999" y="299151"/>
                </a:lnTo>
                <a:lnTo>
                  <a:pt x="33538" y="299151"/>
                </a:lnTo>
                <a:lnTo>
                  <a:pt x="115798" y="300333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>
            <a:extLst>
              <a:ext uri="{FF2B5EF4-FFF2-40B4-BE49-F238E27FC236}">
                <a16:creationId xmlns:a16="http://schemas.microsoft.com/office/drawing/2014/main" id="{34B2B9FB-7D20-350C-6099-AC25EE965453}"/>
              </a:ext>
            </a:extLst>
          </p:cNvPr>
          <p:cNvSpPr/>
          <p:nvPr/>
        </p:nvSpPr>
        <p:spPr>
          <a:xfrm>
            <a:off x="9496527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712" y="335583"/>
                </a:moveTo>
                <a:lnTo>
                  <a:pt x="344299" y="335583"/>
                </a:lnTo>
                <a:lnTo>
                  <a:pt x="380294" y="326229"/>
                </a:lnTo>
                <a:lnTo>
                  <a:pt x="382338" y="325737"/>
                </a:lnTo>
                <a:lnTo>
                  <a:pt x="383836" y="323472"/>
                </a:lnTo>
                <a:lnTo>
                  <a:pt x="383783" y="317565"/>
                </a:lnTo>
                <a:lnTo>
                  <a:pt x="382050" y="209940"/>
                </a:lnTo>
                <a:lnTo>
                  <a:pt x="381929" y="202457"/>
                </a:lnTo>
                <a:lnTo>
                  <a:pt x="373415" y="54355"/>
                </a:lnTo>
                <a:lnTo>
                  <a:pt x="373346" y="52582"/>
                </a:lnTo>
                <a:lnTo>
                  <a:pt x="372461" y="50908"/>
                </a:lnTo>
                <a:lnTo>
                  <a:pt x="371031" y="50022"/>
                </a:lnTo>
                <a:lnTo>
                  <a:pt x="324507" y="11718"/>
                </a:lnTo>
                <a:lnTo>
                  <a:pt x="311633" y="3150"/>
                </a:lnTo>
                <a:lnTo>
                  <a:pt x="310884" y="2855"/>
                </a:lnTo>
                <a:lnTo>
                  <a:pt x="310134" y="2855"/>
                </a:lnTo>
                <a:lnTo>
                  <a:pt x="192361" y="0"/>
                </a:lnTo>
                <a:lnTo>
                  <a:pt x="191543" y="0"/>
                </a:lnTo>
                <a:lnTo>
                  <a:pt x="190794" y="196"/>
                </a:lnTo>
                <a:lnTo>
                  <a:pt x="190045" y="689"/>
                </a:lnTo>
                <a:lnTo>
                  <a:pt x="153739" y="27472"/>
                </a:lnTo>
                <a:lnTo>
                  <a:pt x="152308" y="28457"/>
                </a:lnTo>
                <a:lnTo>
                  <a:pt x="151491" y="30230"/>
                </a:lnTo>
                <a:lnTo>
                  <a:pt x="151456" y="36052"/>
                </a:lnTo>
                <a:lnTo>
                  <a:pt x="150902" y="97482"/>
                </a:lnTo>
                <a:lnTo>
                  <a:pt x="288950" y="97482"/>
                </a:lnTo>
                <a:lnTo>
                  <a:pt x="295353" y="106343"/>
                </a:lnTo>
                <a:lnTo>
                  <a:pt x="295762" y="108903"/>
                </a:lnTo>
                <a:lnTo>
                  <a:pt x="306524" y="149969"/>
                </a:lnTo>
                <a:lnTo>
                  <a:pt x="307944" y="159472"/>
                </a:lnTo>
                <a:lnTo>
                  <a:pt x="308942" y="169058"/>
                </a:lnTo>
                <a:lnTo>
                  <a:pt x="309532" y="178700"/>
                </a:lnTo>
                <a:lnTo>
                  <a:pt x="309554" y="247551"/>
                </a:lnTo>
                <a:lnTo>
                  <a:pt x="309417" y="294427"/>
                </a:lnTo>
                <a:lnTo>
                  <a:pt x="309317" y="328986"/>
                </a:lnTo>
                <a:lnTo>
                  <a:pt x="311020" y="331349"/>
                </a:lnTo>
                <a:lnTo>
                  <a:pt x="313336" y="331645"/>
                </a:lnTo>
                <a:lnTo>
                  <a:pt x="341712" y="335583"/>
                </a:lnTo>
                <a:close/>
              </a:path>
              <a:path w="384175" h="353695">
                <a:moveTo>
                  <a:pt x="2414" y="247551"/>
                </a:moveTo>
                <a:lnTo>
                  <a:pt x="80173" y="247551"/>
                </a:lnTo>
                <a:lnTo>
                  <a:pt x="77380" y="244992"/>
                </a:lnTo>
                <a:lnTo>
                  <a:pt x="77380" y="241545"/>
                </a:lnTo>
                <a:lnTo>
                  <a:pt x="65323" y="24420"/>
                </a:lnTo>
                <a:lnTo>
                  <a:pt x="65255" y="21368"/>
                </a:lnTo>
                <a:lnTo>
                  <a:pt x="57558" y="13096"/>
                </a:lnTo>
                <a:lnTo>
                  <a:pt x="14168" y="17034"/>
                </a:lnTo>
                <a:lnTo>
                  <a:pt x="1771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03" y="231503"/>
                </a:lnTo>
                <a:lnTo>
                  <a:pt x="2216" y="232487"/>
                </a:lnTo>
                <a:lnTo>
                  <a:pt x="2335" y="241545"/>
                </a:lnTo>
                <a:lnTo>
                  <a:pt x="2414" y="247551"/>
                </a:lnTo>
                <a:close/>
              </a:path>
              <a:path w="384175" h="353695">
                <a:moveTo>
                  <a:pt x="56741" y="353404"/>
                </a:moveTo>
                <a:lnTo>
                  <a:pt x="58103" y="353404"/>
                </a:lnTo>
                <a:lnTo>
                  <a:pt x="188410" y="335583"/>
                </a:lnTo>
                <a:lnTo>
                  <a:pt x="190045" y="335288"/>
                </a:lnTo>
                <a:lnTo>
                  <a:pt x="191543" y="334008"/>
                </a:lnTo>
                <a:lnTo>
                  <a:pt x="192246" y="331645"/>
                </a:lnTo>
                <a:lnTo>
                  <a:pt x="203600" y="296199"/>
                </a:lnTo>
                <a:lnTo>
                  <a:pt x="203872" y="295608"/>
                </a:lnTo>
                <a:lnTo>
                  <a:pt x="203941" y="294427"/>
                </a:lnTo>
                <a:lnTo>
                  <a:pt x="206870" y="189944"/>
                </a:lnTo>
                <a:lnTo>
                  <a:pt x="206257" y="118265"/>
                </a:lnTo>
                <a:lnTo>
                  <a:pt x="206257" y="115599"/>
                </a:lnTo>
                <a:lnTo>
                  <a:pt x="206550" y="108903"/>
                </a:lnTo>
                <a:lnTo>
                  <a:pt x="206597" y="107820"/>
                </a:lnTo>
                <a:lnTo>
                  <a:pt x="208777" y="107427"/>
                </a:lnTo>
                <a:lnTo>
                  <a:pt x="263134" y="98762"/>
                </a:lnTo>
                <a:lnTo>
                  <a:pt x="263474" y="98762"/>
                </a:lnTo>
                <a:lnTo>
                  <a:pt x="288950" y="97482"/>
                </a:lnTo>
                <a:lnTo>
                  <a:pt x="150902" y="97482"/>
                </a:lnTo>
                <a:lnTo>
                  <a:pt x="150429" y="149969"/>
                </a:lnTo>
                <a:lnTo>
                  <a:pt x="150343" y="159472"/>
                </a:lnTo>
                <a:lnTo>
                  <a:pt x="150256" y="169058"/>
                </a:lnTo>
                <a:lnTo>
                  <a:pt x="150169" y="178700"/>
                </a:lnTo>
                <a:lnTo>
                  <a:pt x="150068" y="189944"/>
                </a:lnTo>
                <a:lnTo>
                  <a:pt x="149992" y="207380"/>
                </a:lnTo>
                <a:lnTo>
                  <a:pt x="149447" y="208955"/>
                </a:lnTo>
                <a:lnTo>
                  <a:pt x="148426" y="209940"/>
                </a:lnTo>
                <a:lnTo>
                  <a:pt x="128263" y="231503"/>
                </a:lnTo>
                <a:lnTo>
                  <a:pt x="127786" y="232093"/>
                </a:lnTo>
                <a:lnTo>
                  <a:pt x="127105" y="232487"/>
                </a:lnTo>
                <a:lnTo>
                  <a:pt x="83034" y="246370"/>
                </a:lnTo>
                <a:lnTo>
                  <a:pt x="83034" y="246665"/>
                </a:lnTo>
                <a:lnTo>
                  <a:pt x="80173" y="247551"/>
                </a:lnTo>
                <a:lnTo>
                  <a:pt x="2414" y="247551"/>
                </a:lnTo>
                <a:lnTo>
                  <a:pt x="3337" y="317565"/>
                </a:lnTo>
                <a:lnTo>
                  <a:pt x="3405" y="318943"/>
                </a:lnTo>
                <a:lnTo>
                  <a:pt x="3814" y="320223"/>
                </a:lnTo>
                <a:lnTo>
                  <a:pt x="24045" y="344838"/>
                </a:lnTo>
                <a:lnTo>
                  <a:pt x="24658" y="345626"/>
                </a:lnTo>
                <a:lnTo>
                  <a:pt x="25475" y="346118"/>
                </a:lnTo>
                <a:lnTo>
                  <a:pt x="26429" y="346315"/>
                </a:lnTo>
                <a:lnTo>
                  <a:pt x="56741" y="353404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>
            <a:extLst>
              <a:ext uri="{FF2B5EF4-FFF2-40B4-BE49-F238E27FC236}">
                <a16:creationId xmlns:a16="http://schemas.microsoft.com/office/drawing/2014/main" id="{258239E8-3ECB-7BEC-8A09-B6C15E670DCD}"/>
              </a:ext>
            </a:extLst>
          </p:cNvPr>
          <p:cNvSpPr/>
          <p:nvPr/>
        </p:nvSpPr>
        <p:spPr>
          <a:xfrm>
            <a:off x="11064448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814" y="335681"/>
                </a:moveTo>
                <a:lnTo>
                  <a:pt x="344374" y="335681"/>
                </a:lnTo>
                <a:lnTo>
                  <a:pt x="380373" y="326328"/>
                </a:lnTo>
                <a:lnTo>
                  <a:pt x="382416" y="325835"/>
                </a:lnTo>
                <a:lnTo>
                  <a:pt x="383888" y="323571"/>
                </a:lnTo>
                <a:lnTo>
                  <a:pt x="383833" y="317565"/>
                </a:lnTo>
                <a:lnTo>
                  <a:pt x="382126" y="209940"/>
                </a:lnTo>
                <a:lnTo>
                  <a:pt x="382008" y="202457"/>
                </a:lnTo>
                <a:lnTo>
                  <a:pt x="373424" y="54355"/>
                </a:lnTo>
                <a:lnTo>
                  <a:pt x="373342" y="52582"/>
                </a:lnTo>
                <a:lnTo>
                  <a:pt x="372443" y="50908"/>
                </a:lnTo>
                <a:lnTo>
                  <a:pt x="371054" y="50022"/>
                </a:lnTo>
                <a:lnTo>
                  <a:pt x="324539" y="11718"/>
                </a:lnTo>
                <a:lnTo>
                  <a:pt x="312280" y="3545"/>
                </a:lnTo>
                <a:lnTo>
                  <a:pt x="311626" y="3150"/>
                </a:lnTo>
                <a:lnTo>
                  <a:pt x="310890" y="2855"/>
                </a:lnTo>
                <a:lnTo>
                  <a:pt x="310148" y="2855"/>
                </a:lnTo>
                <a:lnTo>
                  <a:pt x="192354" y="0"/>
                </a:lnTo>
                <a:lnTo>
                  <a:pt x="191537" y="0"/>
                </a:lnTo>
                <a:lnTo>
                  <a:pt x="190801" y="196"/>
                </a:lnTo>
                <a:lnTo>
                  <a:pt x="190065" y="689"/>
                </a:lnTo>
                <a:lnTo>
                  <a:pt x="153766" y="27472"/>
                </a:lnTo>
                <a:lnTo>
                  <a:pt x="152295" y="28457"/>
                </a:lnTo>
                <a:lnTo>
                  <a:pt x="151477" y="30230"/>
                </a:lnTo>
                <a:lnTo>
                  <a:pt x="151443" y="36052"/>
                </a:lnTo>
                <a:lnTo>
                  <a:pt x="150893" y="97581"/>
                </a:lnTo>
                <a:lnTo>
                  <a:pt x="289059" y="97581"/>
                </a:lnTo>
                <a:lnTo>
                  <a:pt x="295435" y="106442"/>
                </a:lnTo>
                <a:lnTo>
                  <a:pt x="295843" y="109002"/>
                </a:lnTo>
                <a:lnTo>
                  <a:pt x="306633" y="150068"/>
                </a:lnTo>
                <a:lnTo>
                  <a:pt x="308028" y="159571"/>
                </a:lnTo>
                <a:lnTo>
                  <a:pt x="309024" y="169157"/>
                </a:lnTo>
                <a:lnTo>
                  <a:pt x="309622" y="178798"/>
                </a:lnTo>
                <a:lnTo>
                  <a:pt x="309649" y="247551"/>
                </a:lnTo>
                <a:lnTo>
                  <a:pt x="309513" y="294525"/>
                </a:lnTo>
                <a:lnTo>
                  <a:pt x="309412" y="329085"/>
                </a:lnTo>
                <a:lnTo>
                  <a:pt x="311136" y="331448"/>
                </a:lnTo>
                <a:lnTo>
                  <a:pt x="341814" y="335681"/>
                </a:lnTo>
                <a:close/>
              </a:path>
              <a:path w="384175" h="353695">
                <a:moveTo>
                  <a:pt x="2424" y="247551"/>
                </a:moveTo>
                <a:lnTo>
                  <a:pt x="80193" y="247551"/>
                </a:lnTo>
                <a:lnTo>
                  <a:pt x="77414" y="244992"/>
                </a:lnTo>
                <a:lnTo>
                  <a:pt x="77414" y="241545"/>
                </a:lnTo>
                <a:lnTo>
                  <a:pt x="65316" y="24420"/>
                </a:lnTo>
                <a:lnTo>
                  <a:pt x="65235" y="21368"/>
                </a:lnTo>
                <a:lnTo>
                  <a:pt x="57551" y="13096"/>
                </a:lnTo>
                <a:lnTo>
                  <a:pt x="14141" y="17034"/>
                </a:lnTo>
                <a:lnTo>
                  <a:pt x="1798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12" y="231503"/>
                </a:lnTo>
                <a:lnTo>
                  <a:pt x="2225" y="232487"/>
                </a:lnTo>
                <a:lnTo>
                  <a:pt x="2345" y="241545"/>
                </a:lnTo>
                <a:lnTo>
                  <a:pt x="2424" y="247551"/>
                </a:lnTo>
                <a:close/>
              </a:path>
              <a:path w="384175" h="353695">
                <a:moveTo>
                  <a:pt x="56734" y="353404"/>
                </a:moveTo>
                <a:lnTo>
                  <a:pt x="58123" y="353404"/>
                </a:lnTo>
                <a:lnTo>
                  <a:pt x="188512" y="335681"/>
                </a:lnTo>
                <a:lnTo>
                  <a:pt x="190147" y="335386"/>
                </a:lnTo>
                <a:lnTo>
                  <a:pt x="191618" y="334106"/>
                </a:lnTo>
                <a:lnTo>
                  <a:pt x="192348" y="331743"/>
                </a:lnTo>
                <a:lnTo>
                  <a:pt x="203716" y="296297"/>
                </a:lnTo>
                <a:lnTo>
                  <a:pt x="203961" y="295707"/>
                </a:lnTo>
                <a:lnTo>
                  <a:pt x="204043" y="294525"/>
                </a:lnTo>
                <a:lnTo>
                  <a:pt x="206985" y="190043"/>
                </a:lnTo>
                <a:lnTo>
                  <a:pt x="206331" y="118364"/>
                </a:lnTo>
                <a:lnTo>
                  <a:pt x="206331" y="115697"/>
                </a:lnTo>
                <a:lnTo>
                  <a:pt x="206613" y="109002"/>
                </a:lnTo>
                <a:lnTo>
                  <a:pt x="206658" y="107919"/>
                </a:lnTo>
                <a:lnTo>
                  <a:pt x="208865" y="107525"/>
                </a:lnTo>
                <a:lnTo>
                  <a:pt x="263229" y="98860"/>
                </a:lnTo>
                <a:lnTo>
                  <a:pt x="263556" y="98860"/>
                </a:lnTo>
                <a:lnTo>
                  <a:pt x="289059" y="97581"/>
                </a:lnTo>
                <a:lnTo>
                  <a:pt x="150893" y="97581"/>
                </a:lnTo>
                <a:lnTo>
                  <a:pt x="150423" y="150068"/>
                </a:lnTo>
                <a:lnTo>
                  <a:pt x="150338" y="159571"/>
                </a:lnTo>
                <a:lnTo>
                  <a:pt x="150253" y="169157"/>
                </a:lnTo>
                <a:lnTo>
                  <a:pt x="150166" y="178798"/>
                </a:lnTo>
                <a:lnTo>
                  <a:pt x="150066" y="190043"/>
                </a:lnTo>
                <a:lnTo>
                  <a:pt x="150006" y="207380"/>
                </a:lnTo>
                <a:lnTo>
                  <a:pt x="149434" y="208955"/>
                </a:lnTo>
                <a:lnTo>
                  <a:pt x="148453" y="209940"/>
                </a:lnTo>
                <a:lnTo>
                  <a:pt x="128263" y="231503"/>
                </a:lnTo>
                <a:lnTo>
                  <a:pt x="127773" y="232093"/>
                </a:lnTo>
                <a:lnTo>
                  <a:pt x="127119" y="232487"/>
                </a:lnTo>
                <a:lnTo>
                  <a:pt x="83054" y="246370"/>
                </a:lnTo>
                <a:lnTo>
                  <a:pt x="83054" y="246665"/>
                </a:lnTo>
                <a:lnTo>
                  <a:pt x="80193" y="247551"/>
                </a:lnTo>
                <a:lnTo>
                  <a:pt x="2424" y="247551"/>
                </a:lnTo>
                <a:lnTo>
                  <a:pt x="3351" y="317565"/>
                </a:lnTo>
                <a:lnTo>
                  <a:pt x="3433" y="318943"/>
                </a:lnTo>
                <a:lnTo>
                  <a:pt x="3841" y="320223"/>
                </a:lnTo>
                <a:lnTo>
                  <a:pt x="24685" y="345626"/>
                </a:lnTo>
                <a:lnTo>
                  <a:pt x="25502" y="346118"/>
                </a:lnTo>
                <a:lnTo>
                  <a:pt x="56734" y="353404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>
            <a:extLst>
              <a:ext uri="{FF2B5EF4-FFF2-40B4-BE49-F238E27FC236}">
                <a16:creationId xmlns:a16="http://schemas.microsoft.com/office/drawing/2014/main" id="{158D92CA-F837-AE7C-9E0A-6EB2F1CAF639}"/>
              </a:ext>
            </a:extLst>
          </p:cNvPr>
          <p:cNvSpPr/>
          <p:nvPr/>
        </p:nvSpPr>
        <p:spPr>
          <a:xfrm>
            <a:off x="9947663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419" y="304468"/>
                </a:moveTo>
                <a:lnTo>
                  <a:pt x="229961" y="304468"/>
                </a:lnTo>
                <a:lnTo>
                  <a:pt x="250124" y="304074"/>
                </a:lnTo>
                <a:lnTo>
                  <a:pt x="253461" y="304074"/>
                </a:lnTo>
                <a:lnTo>
                  <a:pt x="267561" y="277982"/>
                </a:lnTo>
                <a:lnTo>
                  <a:pt x="267561" y="275816"/>
                </a:lnTo>
                <a:lnTo>
                  <a:pt x="263747" y="136676"/>
                </a:lnTo>
                <a:lnTo>
                  <a:pt x="263747" y="134805"/>
                </a:lnTo>
                <a:lnTo>
                  <a:pt x="272466" y="55044"/>
                </a:lnTo>
                <a:lnTo>
                  <a:pt x="272806" y="52188"/>
                </a:lnTo>
                <a:lnTo>
                  <a:pt x="272261" y="49431"/>
                </a:lnTo>
                <a:lnTo>
                  <a:pt x="231174" y="14573"/>
                </a:lnTo>
                <a:lnTo>
                  <a:pt x="230983" y="14573"/>
                </a:lnTo>
                <a:lnTo>
                  <a:pt x="159797" y="0"/>
                </a:lnTo>
                <a:lnTo>
                  <a:pt x="158030" y="0"/>
                </a:lnTo>
                <a:lnTo>
                  <a:pt x="137936" y="1476"/>
                </a:lnTo>
                <a:lnTo>
                  <a:pt x="135143" y="3446"/>
                </a:lnTo>
                <a:lnTo>
                  <a:pt x="133508" y="6597"/>
                </a:lnTo>
                <a:lnTo>
                  <a:pt x="116002" y="39781"/>
                </a:lnTo>
                <a:lnTo>
                  <a:pt x="115457" y="41652"/>
                </a:lnTo>
                <a:lnTo>
                  <a:pt x="115389" y="43523"/>
                </a:lnTo>
                <a:lnTo>
                  <a:pt x="114465" y="58884"/>
                </a:lnTo>
                <a:lnTo>
                  <a:pt x="191203" y="58884"/>
                </a:lnTo>
                <a:lnTo>
                  <a:pt x="195562" y="64103"/>
                </a:lnTo>
                <a:lnTo>
                  <a:pt x="195562" y="146522"/>
                </a:lnTo>
                <a:lnTo>
                  <a:pt x="202244" y="275816"/>
                </a:lnTo>
                <a:lnTo>
                  <a:pt x="202355" y="277982"/>
                </a:lnTo>
                <a:lnTo>
                  <a:pt x="202442" y="279656"/>
                </a:lnTo>
                <a:lnTo>
                  <a:pt x="205030" y="286155"/>
                </a:lnTo>
                <a:lnTo>
                  <a:pt x="205497" y="286450"/>
                </a:lnTo>
                <a:lnTo>
                  <a:pt x="209935" y="286450"/>
                </a:lnTo>
                <a:lnTo>
                  <a:pt x="207891" y="296591"/>
                </a:lnTo>
                <a:lnTo>
                  <a:pt x="208572" y="297970"/>
                </a:lnTo>
                <a:lnTo>
                  <a:pt x="209730" y="298462"/>
                </a:lnTo>
                <a:lnTo>
                  <a:pt x="218245" y="301810"/>
                </a:lnTo>
                <a:lnTo>
                  <a:pt x="222945" y="303484"/>
                </a:lnTo>
                <a:lnTo>
                  <a:pt x="226419" y="304468"/>
                </a:lnTo>
                <a:close/>
              </a:path>
              <a:path w="273050" h="304800">
                <a:moveTo>
                  <a:pt x="1886" y="230713"/>
                </a:moveTo>
                <a:lnTo>
                  <a:pt x="90390" y="230713"/>
                </a:lnTo>
                <a:lnTo>
                  <a:pt x="66686" y="228646"/>
                </a:lnTo>
                <a:lnTo>
                  <a:pt x="61441" y="228252"/>
                </a:lnTo>
                <a:lnTo>
                  <a:pt x="57490" y="222738"/>
                </a:lnTo>
                <a:lnTo>
                  <a:pt x="66931" y="49431"/>
                </a:lnTo>
                <a:lnTo>
                  <a:pt x="66963" y="48841"/>
                </a:lnTo>
                <a:lnTo>
                  <a:pt x="67094" y="48841"/>
                </a:lnTo>
                <a:lnTo>
                  <a:pt x="55651" y="19792"/>
                </a:lnTo>
                <a:lnTo>
                  <a:pt x="54220" y="16247"/>
                </a:lnTo>
                <a:lnTo>
                  <a:pt x="51359" y="13786"/>
                </a:lnTo>
                <a:lnTo>
                  <a:pt x="22069" y="9551"/>
                </a:lnTo>
                <a:lnTo>
                  <a:pt x="19345" y="10634"/>
                </a:lnTo>
                <a:lnTo>
                  <a:pt x="9263" y="21762"/>
                </a:lnTo>
                <a:lnTo>
                  <a:pt x="8173" y="24420"/>
                </a:lnTo>
                <a:lnTo>
                  <a:pt x="7969" y="27275"/>
                </a:lnTo>
                <a:lnTo>
                  <a:pt x="0" y="129095"/>
                </a:lnTo>
                <a:lnTo>
                  <a:pt x="116" y="136676"/>
                </a:lnTo>
                <a:lnTo>
                  <a:pt x="1582" y="214566"/>
                </a:lnTo>
                <a:lnTo>
                  <a:pt x="1649" y="218111"/>
                </a:lnTo>
                <a:lnTo>
                  <a:pt x="1736" y="222738"/>
                </a:lnTo>
                <a:lnTo>
                  <a:pt x="1847" y="228646"/>
                </a:lnTo>
                <a:lnTo>
                  <a:pt x="1886" y="230713"/>
                </a:lnTo>
                <a:close/>
              </a:path>
              <a:path w="273050" h="304800">
                <a:moveTo>
                  <a:pt x="38758" y="299151"/>
                </a:moveTo>
                <a:lnTo>
                  <a:pt x="120813" y="299151"/>
                </a:lnTo>
                <a:lnTo>
                  <a:pt x="149515" y="267537"/>
                </a:lnTo>
                <a:lnTo>
                  <a:pt x="151423" y="265470"/>
                </a:lnTo>
                <a:lnTo>
                  <a:pt x="152513" y="262713"/>
                </a:lnTo>
                <a:lnTo>
                  <a:pt x="161504" y="64103"/>
                </a:lnTo>
                <a:lnTo>
                  <a:pt x="165659" y="59278"/>
                </a:lnTo>
                <a:lnTo>
                  <a:pt x="170632" y="59278"/>
                </a:lnTo>
                <a:lnTo>
                  <a:pt x="191203" y="58884"/>
                </a:lnTo>
                <a:lnTo>
                  <a:pt x="114465" y="58884"/>
                </a:lnTo>
                <a:lnTo>
                  <a:pt x="105103" y="214566"/>
                </a:lnTo>
                <a:lnTo>
                  <a:pt x="104831" y="218111"/>
                </a:lnTo>
                <a:lnTo>
                  <a:pt x="103264" y="221360"/>
                </a:lnTo>
                <a:lnTo>
                  <a:pt x="92502" y="230024"/>
                </a:lnTo>
                <a:lnTo>
                  <a:pt x="90390" y="230713"/>
                </a:lnTo>
                <a:lnTo>
                  <a:pt x="1886" y="230713"/>
                </a:lnTo>
                <a:lnTo>
                  <a:pt x="2735" y="275816"/>
                </a:lnTo>
                <a:lnTo>
                  <a:pt x="2860" y="283989"/>
                </a:lnTo>
                <a:lnTo>
                  <a:pt x="5721" y="288321"/>
                </a:lnTo>
                <a:lnTo>
                  <a:pt x="9808" y="289699"/>
                </a:lnTo>
                <a:lnTo>
                  <a:pt x="38009" y="298856"/>
                </a:lnTo>
                <a:lnTo>
                  <a:pt x="38758" y="299151"/>
                </a:lnTo>
                <a:close/>
              </a:path>
              <a:path w="273050" h="304800">
                <a:moveTo>
                  <a:pt x="205965" y="286745"/>
                </a:moveTo>
                <a:lnTo>
                  <a:pt x="207278" y="286745"/>
                </a:lnTo>
                <a:lnTo>
                  <a:pt x="209935" y="286450"/>
                </a:lnTo>
                <a:lnTo>
                  <a:pt x="205497" y="286450"/>
                </a:lnTo>
                <a:lnTo>
                  <a:pt x="205965" y="286745"/>
                </a:lnTo>
                <a:close/>
              </a:path>
              <a:path w="273050" h="304800">
                <a:moveTo>
                  <a:pt x="115866" y="300333"/>
                </a:moveTo>
                <a:lnTo>
                  <a:pt x="118467" y="300333"/>
                </a:lnTo>
                <a:lnTo>
                  <a:pt x="121067" y="299151"/>
                </a:lnTo>
                <a:lnTo>
                  <a:pt x="33531" y="299151"/>
                </a:lnTo>
                <a:lnTo>
                  <a:pt x="115866" y="300333"/>
                </a:lnTo>
                <a:close/>
              </a:path>
            </a:pathLst>
          </a:custGeom>
          <a:solidFill>
            <a:srgbClr val="881B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>
            <a:extLst>
              <a:ext uri="{FF2B5EF4-FFF2-40B4-BE49-F238E27FC236}">
                <a16:creationId xmlns:a16="http://schemas.microsoft.com/office/drawing/2014/main" id="{2C094BC0-EBCC-1114-465A-923AB7E3380E}"/>
              </a:ext>
            </a:extLst>
          </p:cNvPr>
          <p:cNvSpPr/>
          <p:nvPr/>
        </p:nvSpPr>
        <p:spPr>
          <a:xfrm>
            <a:off x="10287293" y="9732188"/>
            <a:ext cx="384175" cy="353695"/>
          </a:xfrm>
          <a:custGeom>
            <a:avLst/>
            <a:gdLst/>
            <a:ahLst/>
            <a:cxnLst/>
            <a:rect l="l" t="t" r="r" b="b"/>
            <a:pathLst>
              <a:path w="384175" h="353695">
                <a:moveTo>
                  <a:pt x="341712" y="335583"/>
                </a:moveTo>
                <a:lnTo>
                  <a:pt x="344299" y="335583"/>
                </a:lnTo>
                <a:lnTo>
                  <a:pt x="380294" y="326229"/>
                </a:lnTo>
                <a:lnTo>
                  <a:pt x="382338" y="325737"/>
                </a:lnTo>
                <a:lnTo>
                  <a:pt x="383768" y="323472"/>
                </a:lnTo>
                <a:lnTo>
                  <a:pt x="383716" y="317565"/>
                </a:lnTo>
                <a:lnTo>
                  <a:pt x="382045" y="209940"/>
                </a:lnTo>
                <a:lnTo>
                  <a:pt x="381929" y="202457"/>
                </a:lnTo>
                <a:lnTo>
                  <a:pt x="373415" y="54355"/>
                </a:lnTo>
                <a:lnTo>
                  <a:pt x="373346" y="52582"/>
                </a:lnTo>
                <a:lnTo>
                  <a:pt x="372393" y="50908"/>
                </a:lnTo>
                <a:lnTo>
                  <a:pt x="371031" y="50022"/>
                </a:lnTo>
                <a:lnTo>
                  <a:pt x="324507" y="11718"/>
                </a:lnTo>
                <a:lnTo>
                  <a:pt x="311633" y="3150"/>
                </a:lnTo>
                <a:lnTo>
                  <a:pt x="310884" y="2855"/>
                </a:lnTo>
                <a:lnTo>
                  <a:pt x="310134" y="2855"/>
                </a:lnTo>
                <a:lnTo>
                  <a:pt x="192361" y="0"/>
                </a:lnTo>
                <a:lnTo>
                  <a:pt x="191543" y="0"/>
                </a:lnTo>
                <a:lnTo>
                  <a:pt x="190794" y="196"/>
                </a:lnTo>
                <a:lnTo>
                  <a:pt x="190045" y="689"/>
                </a:lnTo>
                <a:lnTo>
                  <a:pt x="153739" y="27472"/>
                </a:lnTo>
                <a:lnTo>
                  <a:pt x="152308" y="28457"/>
                </a:lnTo>
                <a:lnTo>
                  <a:pt x="151491" y="30230"/>
                </a:lnTo>
                <a:lnTo>
                  <a:pt x="151456" y="36052"/>
                </a:lnTo>
                <a:lnTo>
                  <a:pt x="150902" y="97482"/>
                </a:lnTo>
                <a:lnTo>
                  <a:pt x="288950" y="97482"/>
                </a:lnTo>
                <a:lnTo>
                  <a:pt x="295353" y="106343"/>
                </a:lnTo>
                <a:lnTo>
                  <a:pt x="295762" y="108903"/>
                </a:lnTo>
                <a:lnTo>
                  <a:pt x="306524" y="149969"/>
                </a:lnTo>
                <a:lnTo>
                  <a:pt x="307915" y="159472"/>
                </a:lnTo>
                <a:lnTo>
                  <a:pt x="308917" y="169058"/>
                </a:lnTo>
                <a:lnTo>
                  <a:pt x="309522" y="178700"/>
                </a:lnTo>
                <a:lnTo>
                  <a:pt x="309726" y="188369"/>
                </a:lnTo>
                <a:lnTo>
                  <a:pt x="309417" y="294427"/>
                </a:lnTo>
                <a:lnTo>
                  <a:pt x="309317" y="328986"/>
                </a:lnTo>
                <a:lnTo>
                  <a:pt x="311020" y="331349"/>
                </a:lnTo>
                <a:lnTo>
                  <a:pt x="313336" y="331645"/>
                </a:lnTo>
                <a:lnTo>
                  <a:pt x="341712" y="335583"/>
                </a:lnTo>
                <a:close/>
              </a:path>
              <a:path w="384175" h="353695">
                <a:moveTo>
                  <a:pt x="2414" y="247551"/>
                </a:moveTo>
                <a:lnTo>
                  <a:pt x="80173" y="247551"/>
                </a:lnTo>
                <a:lnTo>
                  <a:pt x="77380" y="244992"/>
                </a:lnTo>
                <a:lnTo>
                  <a:pt x="77380" y="241545"/>
                </a:lnTo>
                <a:lnTo>
                  <a:pt x="65323" y="24420"/>
                </a:lnTo>
                <a:lnTo>
                  <a:pt x="65258" y="22957"/>
                </a:lnTo>
                <a:lnTo>
                  <a:pt x="65187" y="21368"/>
                </a:lnTo>
                <a:lnTo>
                  <a:pt x="57558" y="13096"/>
                </a:lnTo>
                <a:lnTo>
                  <a:pt x="14100" y="17034"/>
                </a:lnTo>
                <a:lnTo>
                  <a:pt x="1771" y="57506"/>
                </a:lnTo>
                <a:lnTo>
                  <a:pt x="0" y="62725"/>
                </a:lnTo>
                <a:lnTo>
                  <a:pt x="0" y="64399"/>
                </a:lnTo>
                <a:lnTo>
                  <a:pt x="2210" y="232093"/>
                </a:lnTo>
                <a:lnTo>
                  <a:pt x="2335" y="241545"/>
                </a:lnTo>
                <a:lnTo>
                  <a:pt x="2414" y="247551"/>
                </a:lnTo>
                <a:close/>
              </a:path>
              <a:path w="384175" h="353695">
                <a:moveTo>
                  <a:pt x="56741" y="353404"/>
                </a:moveTo>
                <a:lnTo>
                  <a:pt x="58103" y="353404"/>
                </a:lnTo>
                <a:lnTo>
                  <a:pt x="188410" y="335583"/>
                </a:lnTo>
                <a:lnTo>
                  <a:pt x="190045" y="335288"/>
                </a:lnTo>
                <a:lnTo>
                  <a:pt x="191543" y="334008"/>
                </a:lnTo>
                <a:lnTo>
                  <a:pt x="192246" y="331645"/>
                </a:lnTo>
                <a:lnTo>
                  <a:pt x="203600" y="296199"/>
                </a:lnTo>
                <a:lnTo>
                  <a:pt x="203872" y="295608"/>
                </a:lnTo>
                <a:lnTo>
                  <a:pt x="203941" y="294427"/>
                </a:lnTo>
                <a:lnTo>
                  <a:pt x="206870" y="189944"/>
                </a:lnTo>
                <a:lnTo>
                  <a:pt x="206257" y="118265"/>
                </a:lnTo>
                <a:lnTo>
                  <a:pt x="206257" y="115599"/>
                </a:lnTo>
                <a:lnTo>
                  <a:pt x="206491" y="108903"/>
                </a:lnTo>
                <a:lnTo>
                  <a:pt x="206529" y="107820"/>
                </a:lnTo>
                <a:lnTo>
                  <a:pt x="208777" y="107427"/>
                </a:lnTo>
                <a:lnTo>
                  <a:pt x="263134" y="98762"/>
                </a:lnTo>
                <a:lnTo>
                  <a:pt x="263474" y="98762"/>
                </a:lnTo>
                <a:lnTo>
                  <a:pt x="288950" y="97482"/>
                </a:lnTo>
                <a:lnTo>
                  <a:pt x="150902" y="97482"/>
                </a:lnTo>
                <a:lnTo>
                  <a:pt x="150429" y="149969"/>
                </a:lnTo>
                <a:lnTo>
                  <a:pt x="150343" y="159472"/>
                </a:lnTo>
                <a:lnTo>
                  <a:pt x="150256" y="169058"/>
                </a:lnTo>
                <a:lnTo>
                  <a:pt x="150169" y="178700"/>
                </a:lnTo>
                <a:lnTo>
                  <a:pt x="150068" y="189944"/>
                </a:lnTo>
                <a:lnTo>
                  <a:pt x="149992" y="207380"/>
                </a:lnTo>
                <a:lnTo>
                  <a:pt x="149447" y="208955"/>
                </a:lnTo>
                <a:lnTo>
                  <a:pt x="148426" y="209940"/>
                </a:lnTo>
                <a:lnTo>
                  <a:pt x="127718" y="232093"/>
                </a:lnTo>
                <a:lnTo>
                  <a:pt x="127105" y="232487"/>
                </a:lnTo>
                <a:lnTo>
                  <a:pt x="126424" y="232684"/>
                </a:lnTo>
                <a:lnTo>
                  <a:pt x="83034" y="246370"/>
                </a:lnTo>
                <a:lnTo>
                  <a:pt x="83034" y="246665"/>
                </a:lnTo>
                <a:lnTo>
                  <a:pt x="80173" y="247551"/>
                </a:lnTo>
                <a:lnTo>
                  <a:pt x="2414" y="247551"/>
                </a:lnTo>
                <a:lnTo>
                  <a:pt x="3337" y="317565"/>
                </a:lnTo>
                <a:lnTo>
                  <a:pt x="3405" y="318943"/>
                </a:lnTo>
                <a:lnTo>
                  <a:pt x="3814" y="320223"/>
                </a:lnTo>
                <a:lnTo>
                  <a:pt x="24045" y="344838"/>
                </a:lnTo>
                <a:lnTo>
                  <a:pt x="24658" y="345626"/>
                </a:lnTo>
                <a:lnTo>
                  <a:pt x="25475" y="346118"/>
                </a:lnTo>
                <a:lnTo>
                  <a:pt x="56741" y="353404"/>
                </a:lnTo>
                <a:close/>
              </a:path>
            </a:pathLst>
          </a:custGeom>
          <a:solidFill>
            <a:srgbClr val="126D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>
            <a:extLst>
              <a:ext uri="{FF2B5EF4-FFF2-40B4-BE49-F238E27FC236}">
                <a16:creationId xmlns:a16="http://schemas.microsoft.com/office/drawing/2014/main" id="{F39C4C27-AAE5-FC9D-2C9B-01FD0BD87415}"/>
              </a:ext>
            </a:extLst>
          </p:cNvPr>
          <p:cNvSpPr/>
          <p:nvPr/>
        </p:nvSpPr>
        <p:spPr>
          <a:xfrm>
            <a:off x="10738497" y="9748927"/>
            <a:ext cx="273050" cy="304800"/>
          </a:xfrm>
          <a:custGeom>
            <a:avLst/>
            <a:gdLst/>
            <a:ahLst/>
            <a:cxnLst/>
            <a:rect l="l" t="t" r="r" b="b"/>
            <a:pathLst>
              <a:path w="273050" h="304800">
                <a:moveTo>
                  <a:pt x="226385" y="304468"/>
                </a:moveTo>
                <a:lnTo>
                  <a:pt x="229982" y="304468"/>
                </a:lnTo>
                <a:lnTo>
                  <a:pt x="250090" y="304074"/>
                </a:lnTo>
                <a:lnTo>
                  <a:pt x="253441" y="304074"/>
                </a:lnTo>
                <a:lnTo>
                  <a:pt x="267582" y="277982"/>
                </a:lnTo>
                <a:lnTo>
                  <a:pt x="267582" y="275816"/>
                </a:lnTo>
                <a:lnTo>
                  <a:pt x="263740" y="136676"/>
                </a:lnTo>
                <a:lnTo>
                  <a:pt x="263740" y="134805"/>
                </a:lnTo>
                <a:lnTo>
                  <a:pt x="272486" y="55044"/>
                </a:lnTo>
                <a:lnTo>
                  <a:pt x="272813" y="52188"/>
                </a:lnTo>
                <a:lnTo>
                  <a:pt x="272241" y="49431"/>
                </a:lnTo>
                <a:lnTo>
                  <a:pt x="231181" y="14573"/>
                </a:lnTo>
                <a:lnTo>
                  <a:pt x="230962" y="14573"/>
                </a:lnTo>
                <a:lnTo>
                  <a:pt x="159770" y="0"/>
                </a:lnTo>
                <a:lnTo>
                  <a:pt x="158044" y="0"/>
                </a:lnTo>
                <a:lnTo>
                  <a:pt x="137929" y="1476"/>
                </a:lnTo>
                <a:lnTo>
                  <a:pt x="135150" y="3446"/>
                </a:lnTo>
                <a:lnTo>
                  <a:pt x="133515" y="6597"/>
                </a:lnTo>
                <a:lnTo>
                  <a:pt x="116022" y="39781"/>
                </a:lnTo>
                <a:lnTo>
                  <a:pt x="115450" y="41652"/>
                </a:lnTo>
                <a:lnTo>
                  <a:pt x="115369" y="43523"/>
                </a:lnTo>
                <a:lnTo>
                  <a:pt x="114444" y="58884"/>
                </a:lnTo>
                <a:lnTo>
                  <a:pt x="191230" y="58884"/>
                </a:lnTo>
                <a:lnTo>
                  <a:pt x="195562" y="64103"/>
                </a:lnTo>
                <a:lnTo>
                  <a:pt x="195562" y="146522"/>
                </a:lnTo>
                <a:lnTo>
                  <a:pt x="202230" y="275816"/>
                </a:lnTo>
                <a:lnTo>
                  <a:pt x="202342" y="277982"/>
                </a:lnTo>
                <a:lnTo>
                  <a:pt x="202428" y="279656"/>
                </a:lnTo>
                <a:lnTo>
                  <a:pt x="204554" y="284973"/>
                </a:lnTo>
                <a:lnTo>
                  <a:pt x="205044" y="286155"/>
                </a:lnTo>
                <a:lnTo>
                  <a:pt x="205499" y="286450"/>
                </a:lnTo>
                <a:lnTo>
                  <a:pt x="209948" y="286450"/>
                </a:lnTo>
                <a:lnTo>
                  <a:pt x="208150" y="295213"/>
                </a:lnTo>
                <a:lnTo>
                  <a:pt x="222952" y="303484"/>
                </a:lnTo>
                <a:lnTo>
                  <a:pt x="226385" y="304468"/>
                </a:lnTo>
                <a:close/>
              </a:path>
              <a:path w="273050" h="304800">
                <a:moveTo>
                  <a:pt x="1886" y="230713"/>
                </a:moveTo>
                <a:lnTo>
                  <a:pt x="90356" y="230713"/>
                </a:lnTo>
                <a:lnTo>
                  <a:pt x="66645" y="228646"/>
                </a:lnTo>
                <a:lnTo>
                  <a:pt x="61413" y="228252"/>
                </a:lnTo>
                <a:lnTo>
                  <a:pt x="57490" y="222738"/>
                </a:lnTo>
                <a:lnTo>
                  <a:pt x="66945" y="49431"/>
                </a:lnTo>
                <a:lnTo>
                  <a:pt x="66986" y="48670"/>
                </a:lnTo>
                <a:lnTo>
                  <a:pt x="54220" y="16247"/>
                </a:lnTo>
                <a:lnTo>
                  <a:pt x="51359" y="13786"/>
                </a:lnTo>
                <a:lnTo>
                  <a:pt x="22069" y="9551"/>
                </a:lnTo>
                <a:lnTo>
                  <a:pt x="19345" y="10634"/>
                </a:lnTo>
                <a:lnTo>
                  <a:pt x="9263" y="21762"/>
                </a:lnTo>
                <a:lnTo>
                  <a:pt x="8173" y="24420"/>
                </a:lnTo>
                <a:lnTo>
                  <a:pt x="5495" y="58884"/>
                </a:lnTo>
                <a:lnTo>
                  <a:pt x="0" y="129095"/>
                </a:lnTo>
                <a:lnTo>
                  <a:pt x="116" y="136676"/>
                </a:lnTo>
                <a:lnTo>
                  <a:pt x="1582" y="214566"/>
                </a:lnTo>
                <a:lnTo>
                  <a:pt x="1649" y="218111"/>
                </a:lnTo>
                <a:lnTo>
                  <a:pt x="1736" y="222738"/>
                </a:lnTo>
                <a:lnTo>
                  <a:pt x="1847" y="228646"/>
                </a:lnTo>
                <a:lnTo>
                  <a:pt x="1886" y="230713"/>
                </a:lnTo>
                <a:close/>
              </a:path>
              <a:path w="273050" h="304800">
                <a:moveTo>
                  <a:pt x="38771" y="299151"/>
                </a:moveTo>
                <a:lnTo>
                  <a:pt x="120779" y="299151"/>
                </a:lnTo>
                <a:lnTo>
                  <a:pt x="151423" y="265470"/>
                </a:lnTo>
                <a:lnTo>
                  <a:pt x="152485" y="262713"/>
                </a:lnTo>
                <a:lnTo>
                  <a:pt x="152649" y="259661"/>
                </a:lnTo>
                <a:lnTo>
                  <a:pt x="161231" y="70207"/>
                </a:lnTo>
                <a:lnTo>
                  <a:pt x="161477" y="64103"/>
                </a:lnTo>
                <a:lnTo>
                  <a:pt x="165645" y="59278"/>
                </a:lnTo>
                <a:lnTo>
                  <a:pt x="170632" y="59278"/>
                </a:lnTo>
                <a:lnTo>
                  <a:pt x="191230" y="58884"/>
                </a:lnTo>
                <a:lnTo>
                  <a:pt x="114444" y="58884"/>
                </a:lnTo>
                <a:lnTo>
                  <a:pt x="105069" y="214566"/>
                </a:lnTo>
                <a:lnTo>
                  <a:pt x="104940" y="216437"/>
                </a:lnTo>
                <a:lnTo>
                  <a:pt x="104824" y="218111"/>
                </a:lnTo>
                <a:lnTo>
                  <a:pt x="103271" y="221360"/>
                </a:lnTo>
                <a:lnTo>
                  <a:pt x="92481" y="230024"/>
                </a:lnTo>
                <a:lnTo>
                  <a:pt x="90356" y="230713"/>
                </a:lnTo>
                <a:lnTo>
                  <a:pt x="1886" y="230713"/>
                </a:lnTo>
                <a:lnTo>
                  <a:pt x="2735" y="275816"/>
                </a:lnTo>
                <a:lnTo>
                  <a:pt x="2860" y="283989"/>
                </a:lnTo>
                <a:lnTo>
                  <a:pt x="5721" y="288321"/>
                </a:lnTo>
                <a:lnTo>
                  <a:pt x="9808" y="289699"/>
                </a:lnTo>
                <a:lnTo>
                  <a:pt x="38036" y="298856"/>
                </a:lnTo>
                <a:lnTo>
                  <a:pt x="38771" y="299151"/>
                </a:lnTo>
                <a:close/>
              </a:path>
              <a:path w="273050" h="304800">
                <a:moveTo>
                  <a:pt x="205955" y="286745"/>
                </a:moveTo>
                <a:lnTo>
                  <a:pt x="207251" y="286745"/>
                </a:lnTo>
                <a:lnTo>
                  <a:pt x="209948" y="286450"/>
                </a:lnTo>
                <a:lnTo>
                  <a:pt x="205499" y="286450"/>
                </a:lnTo>
                <a:lnTo>
                  <a:pt x="205955" y="286745"/>
                </a:lnTo>
                <a:close/>
              </a:path>
              <a:path w="273050" h="304800">
                <a:moveTo>
                  <a:pt x="115859" y="300333"/>
                </a:moveTo>
                <a:lnTo>
                  <a:pt x="118445" y="300333"/>
                </a:lnTo>
                <a:lnTo>
                  <a:pt x="121031" y="299151"/>
                </a:lnTo>
                <a:lnTo>
                  <a:pt x="33547" y="299151"/>
                </a:lnTo>
                <a:lnTo>
                  <a:pt x="115859" y="300333"/>
                </a:lnTo>
                <a:close/>
              </a:path>
            </a:pathLst>
          </a:custGeom>
          <a:solidFill>
            <a:srgbClr val="DD960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8" name="object 58">
            <a:extLst>
              <a:ext uri="{FF2B5EF4-FFF2-40B4-BE49-F238E27FC236}">
                <a16:creationId xmlns:a16="http://schemas.microsoft.com/office/drawing/2014/main" id="{EE630D48-C31A-4EBA-35A8-6F52DB217555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715743" y="9607613"/>
            <a:ext cx="2895600" cy="475043"/>
          </a:xfrm>
          <a:prstGeom prst="rect">
            <a:avLst/>
          </a:prstGeom>
        </p:spPr>
      </p:pic>
      <p:pic>
        <p:nvPicPr>
          <p:cNvPr id="60" name="object 2">
            <a:extLst>
              <a:ext uri="{FF2B5EF4-FFF2-40B4-BE49-F238E27FC236}">
                <a16:creationId xmlns:a16="http://schemas.microsoft.com/office/drawing/2014/main" id="{7A421245-4A2C-C0BD-1ADB-0B4D18F3D6A6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1570126"/>
            <a:ext cx="3225623" cy="7159145"/>
          </a:xfrm>
          <a:prstGeom prst="rect">
            <a:avLst/>
          </a:prstGeom>
        </p:spPr>
      </p:pic>
      <p:sp>
        <p:nvSpPr>
          <p:cNvPr id="17" name="object 19">
            <a:extLst>
              <a:ext uri="{FF2B5EF4-FFF2-40B4-BE49-F238E27FC236}">
                <a16:creationId xmlns:a16="http://schemas.microsoft.com/office/drawing/2014/main" id="{A9471D38-E3D7-528A-9BA6-88BDBA3712F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25491" y="906463"/>
            <a:ext cx="13985851" cy="27557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10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8000" dirty="0">
                <a:solidFill>
                  <a:srgbClr val="002060"/>
                </a:solidFill>
                <a:latin typeface="Lucida Sans"/>
                <a:cs typeface="Lucida Sans"/>
              </a:rPr>
              <a:t>JABOATÃO DOS GUARARAPES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B4AC5C05-2358-21BF-3928-07F3C64254B6}"/>
              </a:ext>
            </a:extLst>
          </p:cNvPr>
          <p:cNvSpPr txBox="1"/>
          <p:nvPr/>
        </p:nvSpPr>
        <p:spPr>
          <a:xfrm>
            <a:off x="3899176" y="4289988"/>
            <a:ext cx="13712165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4400" b="0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ESTRATÉGIAS INOVADORAS DE ATENÇÃO AO RISCO CARDIOVASCULAR NAS ACADEMIAS DA SAÚDE DE JABOATÃO, PE</a:t>
            </a:r>
            <a:r>
              <a:rPr lang="pt-BR" sz="44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047F906A-F900-C6EE-D441-5C955D4049C1}"/>
              </a:ext>
            </a:extLst>
          </p:cNvPr>
          <p:cNvSpPr txBox="1"/>
          <p:nvPr/>
        </p:nvSpPr>
        <p:spPr>
          <a:xfrm>
            <a:off x="6518701" y="7779288"/>
            <a:ext cx="8712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rgbClr val="002060"/>
                </a:solidFill>
                <a:latin typeface="Lucida Sans" panose="020B0602030504020204" pitchFamily="34" charset="0"/>
              </a:rPr>
              <a:t>WELLINGTON BRUNO ARAUJO DUARTE</a:t>
            </a:r>
          </a:p>
        </p:txBody>
      </p:sp>
    </p:spTree>
    <p:extLst>
      <p:ext uri="{BB962C8B-B14F-4D97-AF65-F5344CB8AC3E}">
        <p14:creationId xmlns:p14="http://schemas.microsoft.com/office/powerpoint/2010/main" val="20624896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DF15C6-4A87-6707-EDC0-2EBBCD172E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0045E256-6950-5C08-3A63-BC0CA57BEDDC}"/>
              </a:ext>
            </a:extLst>
          </p:cNvPr>
          <p:cNvSpPr/>
          <p:nvPr/>
        </p:nvSpPr>
        <p:spPr>
          <a:xfrm>
            <a:off x="0" y="-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12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>
            <a:extLst>
              <a:ext uri="{FF2B5EF4-FFF2-40B4-BE49-F238E27FC236}">
                <a16:creationId xmlns:a16="http://schemas.microsoft.com/office/drawing/2014/main" id="{0EBF5919-69D1-3BD7-1FFD-2BE7CBBCEAA1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010400" y="4339080"/>
            <a:ext cx="10744200" cy="2334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4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HORTA TERAPÊUTICA NO CAPS ESPAÇO LIVREMENTE: RESGATANDO SUBJETIVIDADES, SEMEANDO LIBERDADE</a:t>
            </a:r>
            <a:r>
              <a:rPr lang="pt-BR" sz="4400" dirty="0">
                <a:solidFill>
                  <a:schemeClr val="bg1"/>
                </a:solidFill>
              </a:rPr>
              <a:t> </a:t>
            </a:r>
            <a:endParaRPr sz="4400" dirty="0">
              <a:solidFill>
                <a:schemeClr val="bg1"/>
              </a:solidFill>
              <a:latin typeface="Lucida Sans"/>
              <a:cs typeface="Lucida Sans"/>
            </a:endParaRPr>
          </a:p>
        </p:txBody>
      </p:sp>
      <p:pic>
        <p:nvPicPr>
          <p:cNvPr id="20" name="Imagem 19" descr="IMPLANTAÇÃO DE VIGILÂNCIA EPIDEMIÓLOGICA HOSPITALAR NO MUNICÍPIO DE ARARIPINA (2).png">
            <a:extLst>
              <a:ext uri="{FF2B5EF4-FFF2-40B4-BE49-F238E27FC236}">
                <a16:creationId xmlns:a16="http://schemas.microsoft.com/office/drawing/2014/main" id="{06355174-72D8-45E5-41C6-C51C8164990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625" t="2180" r="2127" b="3008"/>
          <a:stretch>
            <a:fillRect/>
          </a:stretch>
        </p:blipFill>
        <p:spPr>
          <a:xfrm>
            <a:off x="533400" y="1714500"/>
            <a:ext cx="5943600" cy="6629400"/>
          </a:xfrm>
          <a:prstGeom prst="rect">
            <a:avLst/>
          </a:prstGeom>
        </p:spPr>
      </p:pic>
      <p:sp>
        <p:nvSpPr>
          <p:cNvPr id="3" name="object 19">
            <a:extLst>
              <a:ext uri="{FF2B5EF4-FFF2-40B4-BE49-F238E27FC236}">
                <a16:creationId xmlns:a16="http://schemas.microsoft.com/office/drawing/2014/main" id="{DE767333-B5AB-1827-A3A6-FAF87E5218CF}"/>
              </a:ext>
            </a:extLst>
          </p:cNvPr>
          <p:cNvSpPr txBox="1">
            <a:spLocks/>
          </p:cNvSpPr>
          <p:nvPr/>
        </p:nvSpPr>
        <p:spPr>
          <a:xfrm>
            <a:off x="7010400" y="1056820"/>
            <a:ext cx="10744200" cy="1315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10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8000" dirty="0">
                <a:solidFill>
                  <a:schemeClr val="bg1"/>
                </a:solidFill>
                <a:latin typeface="Lucida Sans"/>
                <a:cs typeface="Lucida Sans"/>
              </a:rPr>
              <a:t>RECIFE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0DD5937-A0A5-D25C-9514-558ED7A5EE3F}"/>
              </a:ext>
            </a:extLst>
          </p:cNvPr>
          <p:cNvSpPr txBox="1"/>
          <p:nvPr/>
        </p:nvSpPr>
        <p:spPr>
          <a:xfrm>
            <a:off x="8001000" y="8655714"/>
            <a:ext cx="83070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  <a:latin typeface="Lucida Sans" panose="020B0602030504020204" pitchFamily="34" charset="0"/>
              </a:rPr>
              <a:t>LEONCIO TENÓRIO DA SILVA JÚNIOR</a:t>
            </a:r>
          </a:p>
        </p:txBody>
      </p:sp>
    </p:spTree>
    <p:extLst>
      <p:ext uri="{BB962C8B-B14F-4D97-AF65-F5344CB8AC3E}">
        <p14:creationId xmlns:p14="http://schemas.microsoft.com/office/powerpoint/2010/main" val="30351141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843CBA-62FC-34BC-887D-0D1C6FE5BC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2C7D4332-90E7-89A9-D6D2-78D9E13A3A0C}"/>
              </a:ext>
            </a:extLst>
          </p:cNvPr>
          <p:cNvSpPr/>
          <p:nvPr/>
        </p:nvSpPr>
        <p:spPr>
          <a:xfrm>
            <a:off x="0" y="4233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1236"/>
          </a:solidFill>
        </p:spPr>
        <p:txBody>
          <a:bodyPr wrap="square" lIns="0" tIns="0" rIns="0" bIns="0" rtlCol="0"/>
          <a:lstStyle/>
          <a:p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HORTA TERAPÊUTICA NO CAPS ESPAÇO LIVREMENTE: RESGATANDO SUBJETIVIDADES, SEMEANDO</a:t>
            </a:r>
            <a:br>
              <a:rPr lang="pt-BR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LIBERDADE.</a:t>
            </a:r>
            <a:r>
              <a:rPr lang="pt-BR" dirty="0"/>
              <a:t> </a:t>
            </a:r>
            <a:endParaRPr dirty="0"/>
          </a:p>
        </p:txBody>
      </p:sp>
      <p:sp>
        <p:nvSpPr>
          <p:cNvPr id="19" name="object 19">
            <a:extLst>
              <a:ext uri="{FF2B5EF4-FFF2-40B4-BE49-F238E27FC236}">
                <a16:creationId xmlns:a16="http://schemas.microsoft.com/office/drawing/2014/main" id="{2D191AE4-AB10-C231-D920-31BC5786850A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010400" y="4868603"/>
            <a:ext cx="10744199" cy="2334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4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CAMINHO PARA EQUIDADE NO TERRITÓRIO: PROJETO UBS PARCEIRA DA POPULAÇÃO LGBTQIA+ EM VITÓRIA– PE</a:t>
            </a:r>
            <a:r>
              <a:rPr lang="pt-BR" sz="4400" dirty="0">
                <a:solidFill>
                  <a:schemeClr val="bg1"/>
                </a:solidFill>
              </a:rPr>
              <a:t> </a:t>
            </a:r>
            <a:endParaRPr sz="4400" dirty="0">
              <a:solidFill>
                <a:schemeClr val="bg1"/>
              </a:solidFill>
              <a:latin typeface="Lucida Sans"/>
              <a:cs typeface="Lucida Sans"/>
            </a:endParaRPr>
          </a:p>
        </p:txBody>
      </p:sp>
      <p:pic>
        <p:nvPicPr>
          <p:cNvPr id="20" name="Imagem 19" descr="IMPLANTAÇÃO DE VIGILÂNCIA EPIDEMIÓLOGICA HOSPITALAR NO MUNICÍPIO DE ARARIPINA (2).png">
            <a:extLst>
              <a:ext uri="{FF2B5EF4-FFF2-40B4-BE49-F238E27FC236}">
                <a16:creationId xmlns:a16="http://schemas.microsoft.com/office/drawing/2014/main" id="{E4B7FA6E-1851-85F3-24D9-9286E417427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625" t="2180" r="2127" b="3008"/>
          <a:stretch>
            <a:fillRect/>
          </a:stretch>
        </p:blipFill>
        <p:spPr>
          <a:xfrm>
            <a:off x="533400" y="1714500"/>
            <a:ext cx="5943600" cy="6629400"/>
          </a:xfrm>
          <a:prstGeom prst="rect">
            <a:avLst/>
          </a:prstGeom>
        </p:spPr>
      </p:pic>
      <p:sp>
        <p:nvSpPr>
          <p:cNvPr id="4" name="object 19">
            <a:extLst>
              <a:ext uri="{FF2B5EF4-FFF2-40B4-BE49-F238E27FC236}">
                <a16:creationId xmlns:a16="http://schemas.microsoft.com/office/drawing/2014/main" id="{692AF50B-9393-89C4-7C63-DCA8A00D22B9}"/>
              </a:ext>
            </a:extLst>
          </p:cNvPr>
          <p:cNvSpPr txBox="1">
            <a:spLocks/>
          </p:cNvSpPr>
          <p:nvPr/>
        </p:nvSpPr>
        <p:spPr>
          <a:xfrm>
            <a:off x="7010400" y="800100"/>
            <a:ext cx="10744199" cy="27557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10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8000" dirty="0">
                <a:solidFill>
                  <a:schemeClr val="bg1"/>
                </a:solidFill>
                <a:latin typeface="Lucida Sans"/>
                <a:cs typeface="Lucida Sans"/>
              </a:rPr>
              <a:t>VITÓRIA DE SANTO ANTÃO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799A088-5954-9FA5-E56E-7DB8FA1329F6}"/>
              </a:ext>
            </a:extLst>
          </p:cNvPr>
          <p:cNvSpPr txBox="1"/>
          <p:nvPr/>
        </p:nvSpPr>
        <p:spPr>
          <a:xfrm>
            <a:off x="9092976" y="8840569"/>
            <a:ext cx="65790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  <a:latin typeface="Lucida Sans" panose="020B0602030504020204" pitchFamily="34" charset="0"/>
              </a:rPr>
              <a:t>JOSÉ PEREIRA DE LIMA FILHO</a:t>
            </a:r>
          </a:p>
        </p:txBody>
      </p:sp>
    </p:spTree>
    <p:extLst>
      <p:ext uri="{BB962C8B-B14F-4D97-AF65-F5344CB8AC3E}">
        <p14:creationId xmlns:p14="http://schemas.microsoft.com/office/powerpoint/2010/main" val="12124896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805D40-9619-87F5-9C5E-BFB946AE02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45932019-6A68-513F-EE47-2B6DB2C33996}"/>
              </a:ext>
            </a:extLst>
          </p:cNvPr>
          <p:cNvSpPr/>
          <p:nvPr/>
        </p:nvSpPr>
        <p:spPr>
          <a:xfrm>
            <a:off x="0" y="-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12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>
            <a:extLst>
              <a:ext uri="{FF2B5EF4-FFF2-40B4-BE49-F238E27FC236}">
                <a16:creationId xmlns:a16="http://schemas.microsoft.com/office/drawing/2014/main" id="{BD8F8D3A-5A08-59F0-C4BF-596FBD597EC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010399" y="4229100"/>
            <a:ext cx="10744199" cy="2334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4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ANCESTRALIDADE NO PRATO: COMIDA, HISTÓRIA E RESISTÊNCIA DO QUILOMBO ESTIVAS EM GARANHUNS-PE</a:t>
            </a:r>
            <a:r>
              <a:rPr lang="pt-BR" sz="4400" dirty="0">
                <a:solidFill>
                  <a:schemeClr val="bg1"/>
                </a:solidFill>
              </a:rPr>
              <a:t> </a:t>
            </a:r>
            <a:endParaRPr sz="4400" dirty="0">
              <a:solidFill>
                <a:schemeClr val="bg1"/>
              </a:solidFill>
              <a:latin typeface="Lucida Sans"/>
              <a:cs typeface="Lucida Sans"/>
            </a:endParaRPr>
          </a:p>
        </p:txBody>
      </p:sp>
      <p:pic>
        <p:nvPicPr>
          <p:cNvPr id="20" name="Imagem 19" descr="IMPLANTAÇÃO DE VIGILÂNCIA EPIDEMIÓLOGICA HOSPITALAR NO MUNICÍPIO DE ARARIPINA (2).png">
            <a:extLst>
              <a:ext uri="{FF2B5EF4-FFF2-40B4-BE49-F238E27FC236}">
                <a16:creationId xmlns:a16="http://schemas.microsoft.com/office/drawing/2014/main" id="{BD381E5B-AE93-947A-D456-E764003892C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625" t="2180" r="2127" b="3008"/>
          <a:stretch>
            <a:fillRect/>
          </a:stretch>
        </p:blipFill>
        <p:spPr>
          <a:xfrm>
            <a:off x="533400" y="1714500"/>
            <a:ext cx="5943600" cy="6629400"/>
          </a:xfrm>
          <a:prstGeom prst="rect">
            <a:avLst/>
          </a:prstGeom>
        </p:spPr>
      </p:pic>
      <p:sp>
        <p:nvSpPr>
          <p:cNvPr id="3" name="object 19">
            <a:extLst>
              <a:ext uri="{FF2B5EF4-FFF2-40B4-BE49-F238E27FC236}">
                <a16:creationId xmlns:a16="http://schemas.microsoft.com/office/drawing/2014/main" id="{5D628B2F-97A8-D022-097A-6FB0A2CA540A}"/>
              </a:ext>
            </a:extLst>
          </p:cNvPr>
          <p:cNvSpPr txBox="1">
            <a:spLocks/>
          </p:cNvSpPr>
          <p:nvPr/>
        </p:nvSpPr>
        <p:spPr>
          <a:xfrm>
            <a:off x="6705600" y="1209836"/>
            <a:ext cx="11048998" cy="1315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10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8000" dirty="0">
                <a:solidFill>
                  <a:schemeClr val="bg1"/>
                </a:solidFill>
                <a:latin typeface="Lucida Sans"/>
                <a:cs typeface="Lucida Sans"/>
              </a:rPr>
              <a:t>GARANHUNS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EFA3867-ED65-BE0D-A795-597BBE6926F5}"/>
              </a:ext>
            </a:extLst>
          </p:cNvPr>
          <p:cNvSpPr txBox="1"/>
          <p:nvPr/>
        </p:nvSpPr>
        <p:spPr>
          <a:xfrm>
            <a:off x="8001000" y="8655714"/>
            <a:ext cx="67233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  <a:latin typeface="Lucida Sans" panose="020B0602030504020204" pitchFamily="34" charset="0"/>
              </a:rPr>
              <a:t>ANDERSON DE MELO ARAÚJO</a:t>
            </a:r>
          </a:p>
        </p:txBody>
      </p:sp>
    </p:spTree>
    <p:extLst>
      <p:ext uri="{BB962C8B-B14F-4D97-AF65-F5344CB8AC3E}">
        <p14:creationId xmlns:p14="http://schemas.microsoft.com/office/powerpoint/2010/main" val="3841332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38F3C1-0FA5-96A9-DFE7-36E2FA6A59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0A998CC5-0FE0-1C2C-7397-C532E125721E}"/>
              </a:ext>
            </a:extLst>
          </p:cNvPr>
          <p:cNvSpPr/>
          <p:nvPr/>
        </p:nvSpPr>
        <p:spPr>
          <a:xfrm>
            <a:off x="0" y="-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1236"/>
          </a:solidFill>
        </p:spPr>
        <p:txBody>
          <a:bodyPr wrap="square" lIns="0" tIns="0" rIns="0" bIns="0" rtlCol="0"/>
          <a:lstStyle/>
          <a:p>
            <a:r>
              <a:rPr lang="pt-BR" sz="18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10 ANOS DE APOIO E CUIDADO DA ATENÇÃO BÁSICA DE RECIFE ÀS CRIANÇAS DA SÍNDROME CONGÊNITA</a:t>
            </a:r>
            <a:br>
              <a:rPr lang="pt-BR" sz="18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lang="pt-BR" sz="18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ZIKA VÍRUS</a:t>
            </a:r>
            <a:r>
              <a:rPr lang="pt-BR"/>
              <a:t> </a:t>
            </a:r>
            <a:endParaRPr dirty="0"/>
          </a:p>
        </p:txBody>
      </p:sp>
      <p:sp>
        <p:nvSpPr>
          <p:cNvPr id="19" name="object 19">
            <a:extLst>
              <a:ext uri="{FF2B5EF4-FFF2-40B4-BE49-F238E27FC236}">
                <a16:creationId xmlns:a16="http://schemas.microsoft.com/office/drawing/2014/main" id="{08F2A53F-AE66-7A1C-E7C6-5ACB1576C34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239000" y="3708102"/>
            <a:ext cx="10515600" cy="2334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4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10 ANOS DE APOIO E CUIDADO DA ATENÇÃO BÁSICA DE RECIFE ÀS CRIANÇAS DA SÍNDROME CONGÊNITA ZIKA VÍRUS</a:t>
            </a:r>
            <a:r>
              <a:rPr lang="pt-BR" sz="4400" dirty="0">
                <a:solidFill>
                  <a:schemeClr val="bg1"/>
                </a:solidFill>
              </a:rPr>
              <a:t> </a:t>
            </a:r>
            <a:endParaRPr sz="4400" dirty="0">
              <a:solidFill>
                <a:schemeClr val="bg1"/>
              </a:solidFill>
              <a:latin typeface="Lucida Sans"/>
              <a:cs typeface="Lucida Sans"/>
            </a:endParaRPr>
          </a:p>
        </p:txBody>
      </p:sp>
      <p:pic>
        <p:nvPicPr>
          <p:cNvPr id="20" name="Imagem 19" descr="IMPLANTAÇÃO DE VIGILÂNCIA EPIDEMIÓLOGICA HOSPITALAR NO MUNICÍPIO DE ARARIPINA (2).png">
            <a:extLst>
              <a:ext uri="{FF2B5EF4-FFF2-40B4-BE49-F238E27FC236}">
                <a16:creationId xmlns:a16="http://schemas.microsoft.com/office/drawing/2014/main" id="{2DC65B29-F0B8-4D53-F28D-D6D73830D1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625" t="2180" r="2127" b="3008"/>
          <a:stretch>
            <a:fillRect/>
          </a:stretch>
        </p:blipFill>
        <p:spPr>
          <a:xfrm>
            <a:off x="533400" y="1714500"/>
            <a:ext cx="5943600" cy="6629400"/>
          </a:xfrm>
          <a:prstGeom prst="rect">
            <a:avLst/>
          </a:prstGeom>
        </p:spPr>
      </p:pic>
      <p:sp>
        <p:nvSpPr>
          <p:cNvPr id="3" name="object 19">
            <a:extLst>
              <a:ext uri="{FF2B5EF4-FFF2-40B4-BE49-F238E27FC236}">
                <a16:creationId xmlns:a16="http://schemas.microsoft.com/office/drawing/2014/main" id="{B4273642-D178-1F0A-5481-D8EF1414223C}"/>
              </a:ext>
            </a:extLst>
          </p:cNvPr>
          <p:cNvSpPr txBox="1">
            <a:spLocks/>
          </p:cNvSpPr>
          <p:nvPr/>
        </p:nvSpPr>
        <p:spPr>
          <a:xfrm>
            <a:off x="7010400" y="1166738"/>
            <a:ext cx="10744200" cy="1315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10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8000" dirty="0">
                <a:solidFill>
                  <a:schemeClr val="bg1"/>
                </a:solidFill>
                <a:latin typeface="Lucida Sans"/>
                <a:cs typeface="Lucida Sans"/>
              </a:rPr>
              <a:t>RECIFE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143F212-A1D5-F0C1-8137-6325E450D945}"/>
              </a:ext>
            </a:extLst>
          </p:cNvPr>
          <p:cNvSpPr txBox="1"/>
          <p:nvPr/>
        </p:nvSpPr>
        <p:spPr>
          <a:xfrm>
            <a:off x="8267431" y="8668413"/>
            <a:ext cx="82301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  <a:latin typeface="Lucida Sans" panose="020B0602030504020204" pitchFamily="34" charset="0"/>
              </a:rPr>
              <a:t>LELIA MARIA CAVALCANTI MOREIRA</a:t>
            </a:r>
          </a:p>
        </p:txBody>
      </p:sp>
    </p:spTree>
    <p:extLst>
      <p:ext uri="{BB962C8B-B14F-4D97-AF65-F5344CB8AC3E}">
        <p14:creationId xmlns:p14="http://schemas.microsoft.com/office/powerpoint/2010/main" val="8266788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51EB63-F73A-A852-C218-ED8D1D768F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B72A9894-A2D4-E0FD-711E-F18DF363C617}"/>
              </a:ext>
            </a:extLst>
          </p:cNvPr>
          <p:cNvSpPr/>
          <p:nvPr/>
        </p:nvSpPr>
        <p:spPr>
          <a:xfrm>
            <a:off x="0" y="-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12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>
            <a:extLst>
              <a:ext uri="{FF2B5EF4-FFF2-40B4-BE49-F238E27FC236}">
                <a16:creationId xmlns:a16="http://schemas.microsoft.com/office/drawing/2014/main" id="{F9D7F860-D97C-8832-D995-F21F83FC0CBA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010400" y="4339080"/>
            <a:ext cx="10744200" cy="2334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4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ENTRE SER MULHER E SER MÃE: AUTOCUIDADO E SAÚDE MENTAL NA ATENÇÃO PRIMÁRIA  DE LAGOA GRANDE-PE</a:t>
            </a:r>
            <a:r>
              <a:rPr lang="pt-BR" sz="4400" dirty="0">
                <a:solidFill>
                  <a:schemeClr val="bg1"/>
                </a:solidFill>
              </a:rPr>
              <a:t> </a:t>
            </a:r>
            <a:endParaRPr sz="4400" dirty="0">
              <a:solidFill>
                <a:schemeClr val="bg1"/>
              </a:solidFill>
              <a:latin typeface="Lucida Sans"/>
              <a:cs typeface="Lucida Sans"/>
            </a:endParaRPr>
          </a:p>
        </p:txBody>
      </p:sp>
      <p:pic>
        <p:nvPicPr>
          <p:cNvPr id="20" name="Imagem 19" descr="IMPLANTAÇÃO DE VIGILÂNCIA EPIDEMIÓLOGICA HOSPITALAR NO MUNICÍPIO DE ARARIPINA (2).png">
            <a:extLst>
              <a:ext uri="{FF2B5EF4-FFF2-40B4-BE49-F238E27FC236}">
                <a16:creationId xmlns:a16="http://schemas.microsoft.com/office/drawing/2014/main" id="{C7003617-9830-4750-7E84-3398BE0D07E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625" t="2180" r="2127" b="3008"/>
          <a:stretch>
            <a:fillRect/>
          </a:stretch>
        </p:blipFill>
        <p:spPr>
          <a:xfrm>
            <a:off x="533400" y="1714500"/>
            <a:ext cx="5943600" cy="6629400"/>
          </a:xfrm>
          <a:prstGeom prst="rect">
            <a:avLst/>
          </a:prstGeom>
        </p:spPr>
      </p:pic>
      <p:sp>
        <p:nvSpPr>
          <p:cNvPr id="3" name="object 19">
            <a:extLst>
              <a:ext uri="{FF2B5EF4-FFF2-40B4-BE49-F238E27FC236}">
                <a16:creationId xmlns:a16="http://schemas.microsoft.com/office/drawing/2014/main" id="{091308B1-75D9-B116-96A2-404EF2474E14}"/>
              </a:ext>
            </a:extLst>
          </p:cNvPr>
          <p:cNvSpPr txBox="1">
            <a:spLocks/>
          </p:cNvSpPr>
          <p:nvPr/>
        </p:nvSpPr>
        <p:spPr>
          <a:xfrm>
            <a:off x="6974522" y="1744133"/>
            <a:ext cx="10780078" cy="1315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10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8000" dirty="0">
                <a:solidFill>
                  <a:schemeClr val="bg1"/>
                </a:solidFill>
                <a:latin typeface="Lucida Sans"/>
                <a:cs typeface="Lucida Sans"/>
              </a:rPr>
              <a:t>LAGOA GRANDE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D4DB27D-834C-1C57-B990-95DEB04E674E}"/>
              </a:ext>
            </a:extLst>
          </p:cNvPr>
          <p:cNvSpPr txBox="1"/>
          <p:nvPr/>
        </p:nvSpPr>
        <p:spPr>
          <a:xfrm>
            <a:off x="9168012" y="8542867"/>
            <a:ext cx="63930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  <a:latin typeface="Lucida Sans" panose="020B0602030504020204" pitchFamily="34" charset="0"/>
              </a:rPr>
              <a:t>ANA CAROLINA DE MORAES</a:t>
            </a:r>
          </a:p>
        </p:txBody>
      </p:sp>
    </p:spTree>
    <p:extLst>
      <p:ext uri="{BB962C8B-B14F-4D97-AF65-F5344CB8AC3E}">
        <p14:creationId xmlns:p14="http://schemas.microsoft.com/office/powerpoint/2010/main" val="18652651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D246E5-A857-9441-F7FE-E7D37A1FA2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ACF1D0D6-9B61-0985-B55B-0ECF79C74AAF}"/>
              </a:ext>
            </a:extLst>
          </p:cNvPr>
          <p:cNvSpPr/>
          <p:nvPr/>
        </p:nvSpPr>
        <p:spPr>
          <a:xfrm>
            <a:off x="0" y="-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0"/>
                </a:moveTo>
                <a:lnTo>
                  <a:pt x="0" y="0"/>
                </a:lnTo>
                <a:lnTo>
                  <a:pt x="0" y="10287000"/>
                </a:lnTo>
                <a:lnTo>
                  <a:pt x="18288000" y="10287000"/>
                </a:lnTo>
                <a:lnTo>
                  <a:pt x="18288000" y="0"/>
                </a:lnTo>
                <a:close/>
              </a:path>
            </a:pathLst>
          </a:custGeom>
          <a:solidFill>
            <a:srgbClr val="001236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9" name="object 19">
            <a:extLst>
              <a:ext uri="{FF2B5EF4-FFF2-40B4-BE49-F238E27FC236}">
                <a16:creationId xmlns:a16="http://schemas.microsoft.com/office/drawing/2014/main" id="{53B51FDB-C081-848E-3B1B-D0FADEAEA1E1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010400" y="4294419"/>
            <a:ext cx="10744200" cy="2334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4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JALECOS DA ALEGRIA: HUMANIZANDO A ATENÇÃO À SAÚDE NO MUNICÍPIO DE LAGOA DO OURO-PE ATRAVÉS DA MÚSICA.</a:t>
            </a:r>
            <a:r>
              <a:rPr lang="pt-BR" sz="4400" dirty="0">
                <a:solidFill>
                  <a:schemeClr val="bg1"/>
                </a:solidFill>
              </a:rPr>
              <a:t> </a:t>
            </a:r>
            <a:endParaRPr sz="4400" dirty="0">
              <a:solidFill>
                <a:schemeClr val="bg1"/>
              </a:solidFill>
              <a:latin typeface="Lucida Sans"/>
              <a:cs typeface="Lucida Sans"/>
            </a:endParaRPr>
          </a:p>
        </p:txBody>
      </p:sp>
      <p:pic>
        <p:nvPicPr>
          <p:cNvPr id="20" name="Imagem 19" descr="IMPLANTAÇÃO DE VIGILÂNCIA EPIDEMIÓLOGICA HOSPITALAR NO MUNICÍPIO DE ARARIPINA (2).png">
            <a:extLst>
              <a:ext uri="{FF2B5EF4-FFF2-40B4-BE49-F238E27FC236}">
                <a16:creationId xmlns:a16="http://schemas.microsoft.com/office/drawing/2014/main" id="{89DE6E12-B098-62A1-16A3-32497278304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625" t="2180" r="2127" b="3008"/>
          <a:stretch>
            <a:fillRect/>
          </a:stretch>
        </p:blipFill>
        <p:spPr>
          <a:xfrm>
            <a:off x="533400" y="1714500"/>
            <a:ext cx="5943600" cy="6629400"/>
          </a:xfrm>
          <a:prstGeom prst="rect">
            <a:avLst/>
          </a:prstGeom>
        </p:spPr>
      </p:pic>
      <p:sp>
        <p:nvSpPr>
          <p:cNvPr id="5" name="object 19">
            <a:extLst>
              <a:ext uri="{FF2B5EF4-FFF2-40B4-BE49-F238E27FC236}">
                <a16:creationId xmlns:a16="http://schemas.microsoft.com/office/drawing/2014/main" id="{F1DA12D2-7310-F475-E8B4-1F240BF17EDD}"/>
              </a:ext>
            </a:extLst>
          </p:cNvPr>
          <p:cNvSpPr txBox="1">
            <a:spLocks/>
          </p:cNvSpPr>
          <p:nvPr/>
        </p:nvSpPr>
        <p:spPr>
          <a:xfrm>
            <a:off x="7010400" y="1744133"/>
            <a:ext cx="10744200" cy="1315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310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065" marR="5080" indent="3175" algn="ctr">
              <a:lnSpc>
                <a:spcPct val="116599"/>
              </a:lnSpc>
              <a:spcBef>
                <a:spcPts val="95"/>
              </a:spcBef>
            </a:pPr>
            <a:r>
              <a:rPr lang="pt-BR" sz="8000" dirty="0">
                <a:solidFill>
                  <a:schemeClr val="bg1"/>
                </a:solidFill>
                <a:latin typeface="Lucida Sans"/>
                <a:cs typeface="Lucida Sans"/>
              </a:rPr>
              <a:t>LAGOA DO OURO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0A99C56-C2A0-325D-2ECA-A3D6C751B1A4}"/>
              </a:ext>
            </a:extLst>
          </p:cNvPr>
          <p:cNvSpPr txBox="1"/>
          <p:nvPr/>
        </p:nvSpPr>
        <p:spPr>
          <a:xfrm>
            <a:off x="7869085" y="8572500"/>
            <a:ext cx="90268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chemeClr val="bg1"/>
                </a:solidFill>
                <a:latin typeface="Lucida Sans" panose="020B0602030504020204" pitchFamily="34" charset="0"/>
              </a:rPr>
              <a:t>CÍCERA MARISTELA BARROS SARMENTO</a:t>
            </a:r>
          </a:p>
        </p:txBody>
      </p:sp>
    </p:spTree>
    <p:extLst>
      <p:ext uri="{BB962C8B-B14F-4D97-AF65-F5344CB8AC3E}">
        <p14:creationId xmlns:p14="http://schemas.microsoft.com/office/powerpoint/2010/main" val="35429051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Words>674</Words>
  <Application>Microsoft Office PowerPoint</Application>
  <PresentationFormat>Personalizar</PresentationFormat>
  <Paragraphs>98</Paragraphs>
  <Slides>32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6" baseType="lpstr">
      <vt:lpstr>Arial</vt:lpstr>
      <vt:lpstr>Calibri</vt:lpstr>
      <vt:lpstr>Lucida Sans</vt:lpstr>
      <vt:lpstr>Office Theme</vt:lpstr>
      <vt:lpstr>Apresentação do PowerPoint</vt:lpstr>
      <vt:lpstr>BOM JARDIM</vt:lpstr>
      <vt:lpstr>ESTRATÉGIAS INOVADORAS DE ATENÇÃO AO  RISCO CARDIOVASCULAR NAS ACADEMIAS DA SAÚDE DE JABOATÃO, PE </vt:lpstr>
      <vt:lpstr>HORTA TERAPÊUTICA NO CAPS ESPAÇO LIVREMENTE: RESGATANDO SUBJETIVIDADES, SEMEANDO LIBERDADE </vt:lpstr>
      <vt:lpstr>CAMINHO PARA EQUIDADE NO TERRITÓRIO: PROJETO UBS PARCEIRA DA POPULAÇÃO LGBTQIA+ EM VITÓRIA– PE </vt:lpstr>
      <vt:lpstr>ANCESTRALIDADE NO PRATO: COMIDA, HISTÓRIA E RESISTÊNCIA DO QUILOMBO ESTIVAS EM GARANHUNS-PE </vt:lpstr>
      <vt:lpstr>10 ANOS DE APOIO E CUIDADO DA ATENÇÃO BÁSICA DE RECIFE ÀS CRIANÇAS DA SÍNDROME CONGÊNITA ZIKA VÍRUS </vt:lpstr>
      <vt:lpstr>ENTRE SER MULHER E SER MÃE: AUTOCUIDADO E SAÚDE MENTAL NA ATENÇÃO PRIMÁRIA  DE LAGOA GRANDE-PE </vt:lpstr>
      <vt:lpstr>JALECOS DA ALEGRIA: HUMANIZANDO A ATENÇÃO À SAÚDE NO MUNICÍPIO DE LAGOA DO OURO-PE ATRAVÉS DA MÚSICA. </vt:lpstr>
      <vt:lpstr>ISCA TÓXICA DE AÇÚCAR COMO MÉTODO SUSTENTÁVEL DE CONTROLE DE MOSQUITOS COMO AE. AEGYPTI </vt:lpstr>
      <vt:lpstr>IMPLEMENTAÇÃO DO MÉTODO PILATES NA PREVENÇÃO E PROMOÇÃO DA SAÚDE OCUPACIONAL DE COSTUREIRAS. </vt:lpstr>
      <vt:lpstr>ENFRENTAMENTO DA HANSENÍASE NO TERRITÓRIO INDÍGENA KAPINAWÁ NO MUNICÍPIO DE BUÍQUE </vt:lpstr>
      <vt:lpstr>(PREP)ARA: EQUIDADE NO ACESSO E AMPLIAÇÃO DA COBERTURA VACINAL CONTRA O HPV ENTRE POPULAÇÕES-CHAVE </vt:lpstr>
      <vt:lpstr>XÔ SEDENTARISMO </vt:lpstr>
      <vt:lpstr>APLICAÇÃO DA ULTRASSONOGRAFIA BEIRA LEITO NAS CONSULTAS DE PRÉ- NATAL</vt:lpstr>
      <vt:lpstr>TELECONSULTORIAS NO PRÉ-NATAL DE ALTO RISCO: ESTRATÉGIA PARA QUALIFICAÇÃO E REDUÇÃO DE FILA</vt:lpstr>
      <vt:lpstr>IMPLANTAÇÃO DOS NÚCLEOS DE SEGURANÇA DO PACIENTE NAS UNIDADES DE SAÚDE DO MUNICÍPIO DO RECIFE</vt:lpstr>
      <vt:lpstr>PROMOÇÃO AO ALEITAMENTO MATERNO EM MACAPARANA: UM COMPROMISSO COM A SAÚDE PÚBLICA</vt:lpstr>
      <vt:lpstr>SAÚDE NA ESCOLA: INTEGRANDO PROMOÇÃO E ATENÇÃO À SAÚDE NA FORMAÇÃO DOS ESTUDANTES EM BONITO-PE</vt:lpstr>
      <vt:lpstr>CONTRARREFERÊNCIA NO TRATAMENTO DA SÍFILIS: IMPLEMENTAÇÃO DO CARTÃO DO PACIENTE, PRIMAVERA-PE.</vt:lpstr>
      <vt:lpstr>GESTÃO DA QUALIDADE E TRANSFORMAÇÃO DIGITAL NA VIGILÂNCIA SANITÁRIA DE RECIFE</vt:lpstr>
      <vt:lpstr>PARCERIA ENTRE UBS E PROJETO CIDADE ATIVA COMO ESTRATÉGIA PARA AUMENTAR A ADESÃO AO EXAME CITOLÓGICO</vt:lpstr>
      <vt:lpstr>EDUCAÇÃO QUE CUIDA: INTEGRAÇÃO ENTRE SAÚDE E EDUCAÇÃO PARA PROMOÇÃO DA SAÚDE NAS ESCOLAS</vt:lpstr>
      <vt:lpstr>SALA DE SITUAÇÃO DIGITAL: INTEGRAÇÃO, MONITORAMENTO E EFICIÊNCIA NA REGULAÇÃO DO SUS NO JABOATÃO</vt:lpstr>
      <vt:lpstr>REESTRUTURAR A AUDITORIA SUS: AÇÃO COOPERADA PARA FORTALECER A REGULAÇÃO EM SAÚDE - OLINDA 2023-2024</vt:lpstr>
      <vt:lpstr>PROGRAMA RIACHO SEM OBESIDADE INFANTIL: UMA ESTRATÉGIA DE PROMOÇÃO À SAÚDE DAS CRIANÇAS.</vt:lpstr>
      <vt:lpstr>CENTRO DE TELEMEDICINA: MODELO DE REFERÊNCIA NA IMPLANTAÇÃO SERVIÇO EM AFOGADOS DA INGAZEIRA, PE.</vt:lpstr>
      <vt:lpstr>Apresentação do PowerPoint</vt:lpstr>
      <vt:lpstr>PAULISTA</vt:lpstr>
      <vt:lpstr>RECIFE</vt:lpstr>
      <vt:lpstr>BOM JARDIM</vt:lpstr>
      <vt:lpstr>JABOATÃO DOS GUARARAPES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IMPLANTAÇÃO DE VIGILÂNCIA EPIDEMIÓLOGICA HOSPITALAR NO MUNICÍPIO DE ARARIPINA</dc:title>
  <dc:creator>VIGILÂNCIA</dc:creator>
  <cp:lastModifiedBy>Home</cp:lastModifiedBy>
  <cp:revision>16</cp:revision>
  <dcterms:created xsi:type="dcterms:W3CDTF">2025-05-01T15:40:18Z</dcterms:created>
  <dcterms:modified xsi:type="dcterms:W3CDTF">2025-05-08T02:36:40Z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2025-04-30T00:00:00Z</vt:filetime>
  </property>
  <property fmtid="{D5CDD505-2E9C-101B-9397-08002B2CF9AE}" pid="3" name="Creator">
    <vt:lpwstr>Microsoft® PowerPoint® LTSC</vt:lpwstr>
  </property>
  <property fmtid="{D5CDD505-2E9C-101B-9397-08002B2CF9AE}" pid="4" name="LastSaved">
    <vt:filetime>2025-05-01T00:00:00Z</vt:filetime>
  </property>
  <property fmtid="{D5CDD505-2E9C-101B-9397-08002B2CF9AE}" pid="5" name="Producer">
    <vt:lpwstr>3-Heights(TM) PDF Security Shell 4.8.25.2 (http://www.pdf-tools.com)</vt:lpwstr>
  </property>
</Properties>
</file>